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97" r:id="rId5"/>
    <p:sldId id="299" r:id="rId6"/>
    <p:sldId id="300" r:id="rId7"/>
    <p:sldId id="301" r:id="rId8"/>
    <p:sldId id="302" r:id="rId9"/>
    <p:sldId id="303" r:id="rId10"/>
    <p:sldId id="304" r:id="rId11"/>
    <p:sldId id="295" r:id="rId12"/>
    <p:sldId id="305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E6144C-14BA-4EF9-61ED-859BA2598D84}" name="Frances Meek" initials="FM" userId="S::F.Meek@nutrition.org.uk::f3af35cc-3229-46e1-af36-3525661cfbd3" providerId="AD"/>
  <p188:author id="{EC8C4E90-CF91-D356-6453-89C7340D26BA}" name="Ewen Trafford" initials="ET" userId="S::e.trafford@nutrition.org.uk::e520b4bf-a196-48b7-bc10-b1590a457daa" providerId="AD"/>
  <p188:author id="{618D52B7-4D36-C90B-5650-C4D095DC8D36}" name="Bridget Benelam" initials="BB" userId="S::B.Benelam@nutrition.org.uk::b0b8ea4c-6b32-4cb3-89ab-fa774d0641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53B058"/>
    <a:srgbClr val="F5F5F5"/>
    <a:srgbClr val="FDC92F"/>
    <a:srgbClr val="E53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03BB25-E29F-4C69-A039-D6D19C035A7A}" v="9" dt="2024-07-16T14:03:16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989" autoAdjust="0"/>
    <p:restoredTop sz="95833"/>
  </p:normalViewPr>
  <p:slideViewPr>
    <p:cSldViewPr snapToGrid="0" snapToObjects="1">
      <p:cViewPr varScale="1">
        <p:scale>
          <a:sx n="163" d="100"/>
          <a:sy n="163" d="100"/>
        </p:scale>
        <p:origin x="15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753A0945-8E9E-45A3-B046-1084C4ED581B}"/>
    <pc:docChg chg="">
      <pc:chgData name="Frances Meek" userId="f3af35cc-3229-46e1-af36-3525661cfbd3" providerId="ADAL" clId="{753A0945-8E9E-45A3-B046-1084C4ED581B}" dt="2024-07-10T15:15:05.627" v="0"/>
      <pc:docMkLst>
        <pc:docMk/>
      </pc:docMkLst>
      <pc:sldChg chg="modCm">
        <pc:chgData name="Frances Meek" userId="f3af35cc-3229-46e1-af36-3525661cfbd3" providerId="ADAL" clId="{753A0945-8E9E-45A3-B046-1084C4ED581B}" dt="2024-07-10T15:15:05.627" v="0"/>
        <pc:sldMkLst>
          <pc:docMk/>
          <pc:sldMk cId="1796222503" sldId="2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rances Meek" userId="f3af35cc-3229-46e1-af36-3525661cfbd3" providerId="ADAL" clId="{753A0945-8E9E-45A3-B046-1084C4ED581B}" dt="2024-07-10T15:15:05.627" v="0"/>
              <pc2:cmMkLst xmlns:pc2="http://schemas.microsoft.com/office/powerpoint/2019/9/main/command">
                <pc:docMk/>
                <pc:sldMk cId="1796222503" sldId="295"/>
                <pc2:cmMk id="{203240E1-7095-4842-B923-2D75BE4BABB9}"/>
              </pc2:cmMkLst>
              <pc226:cmRplyChg chg="add">
                <pc226:chgData name="Frances Meek" userId="f3af35cc-3229-46e1-af36-3525661cfbd3" providerId="ADAL" clId="{753A0945-8E9E-45A3-B046-1084C4ED581B}" dt="2024-07-10T15:15:05.627" v="0"/>
                <pc2:cmRplyMkLst xmlns:pc2="http://schemas.microsoft.com/office/powerpoint/2019/9/main/command">
                  <pc:docMk/>
                  <pc:sldMk cId="1796222503" sldId="295"/>
                  <pc2:cmMk id="{203240E1-7095-4842-B923-2D75BE4BABB9}"/>
                  <pc2:cmRplyMk id="{B3918935-90BA-40CF-BF82-78C8556E117B}"/>
                </pc2:cmRplyMkLst>
              </pc226:cmRplyChg>
            </pc226:cmChg>
          </p:ext>
        </pc:extLst>
      </pc:sldChg>
    </pc:docChg>
  </pc:docChgLst>
  <pc:docChgLst>
    <pc:chgData name="Ewen Trafford" userId="e520b4bf-a196-48b7-bc10-b1590a457daa" providerId="ADAL" clId="{BC03BB25-E29F-4C69-A039-D6D19C035A7A}"/>
    <pc:docChg chg="undo custSel addSld delSld modSld sldOrd modMainMaster">
      <pc:chgData name="Ewen Trafford" userId="e520b4bf-a196-48b7-bc10-b1590a457daa" providerId="ADAL" clId="{BC03BB25-E29F-4C69-A039-D6D19C035A7A}" dt="2024-07-16T14:03:16.159" v="4528"/>
      <pc:docMkLst>
        <pc:docMk/>
      </pc:docMkLst>
      <pc:sldChg chg="del">
        <pc:chgData name="Ewen Trafford" userId="e520b4bf-a196-48b7-bc10-b1590a457daa" providerId="ADAL" clId="{BC03BB25-E29F-4C69-A039-D6D19C035A7A}" dt="2024-07-09T07:41:47.514" v="34" actId="47"/>
        <pc:sldMkLst>
          <pc:docMk/>
          <pc:sldMk cId="1835506230" sldId="257"/>
        </pc:sldMkLst>
      </pc:sldChg>
      <pc:sldChg chg="del">
        <pc:chgData name="Ewen Trafford" userId="e520b4bf-a196-48b7-bc10-b1590a457daa" providerId="ADAL" clId="{BC03BB25-E29F-4C69-A039-D6D19C035A7A}" dt="2024-07-09T07:41:48.374" v="35" actId="47"/>
        <pc:sldMkLst>
          <pc:docMk/>
          <pc:sldMk cId="1545370175" sldId="258"/>
        </pc:sldMkLst>
      </pc:sldChg>
      <pc:sldChg chg="del ord">
        <pc:chgData name="Ewen Trafford" userId="e520b4bf-a196-48b7-bc10-b1590a457daa" providerId="ADAL" clId="{BC03BB25-E29F-4C69-A039-D6D19C035A7A}" dt="2024-07-09T08:38:44.194" v="1497" actId="47"/>
        <pc:sldMkLst>
          <pc:docMk/>
          <pc:sldMk cId="2498449847" sldId="264"/>
        </pc:sldMkLst>
      </pc:sldChg>
      <pc:sldChg chg="modSp mod">
        <pc:chgData name="Ewen Trafford" userId="e520b4bf-a196-48b7-bc10-b1590a457daa" providerId="ADAL" clId="{BC03BB25-E29F-4C69-A039-D6D19C035A7A}" dt="2024-07-09T08:38:47.891" v="1506" actId="20577"/>
        <pc:sldMkLst>
          <pc:docMk/>
          <pc:sldMk cId="213333460" sldId="278"/>
        </pc:sldMkLst>
        <pc:spChg chg="mod">
          <ac:chgData name="Ewen Trafford" userId="e520b4bf-a196-48b7-bc10-b1590a457daa" providerId="ADAL" clId="{BC03BB25-E29F-4C69-A039-D6D19C035A7A}" dt="2024-07-09T08:38:47.891" v="1506" actId="20577"/>
          <ac:spMkLst>
            <pc:docMk/>
            <pc:sldMk cId="213333460" sldId="278"/>
            <ac:spMk id="2" creationId="{6591C189-ADE1-9245-9053-9E690E565D00}"/>
          </ac:spMkLst>
        </pc:spChg>
      </pc:sldChg>
      <pc:sldChg chg="del">
        <pc:chgData name="Ewen Trafford" userId="e520b4bf-a196-48b7-bc10-b1590a457daa" providerId="ADAL" clId="{BC03BB25-E29F-4C69-A039-D6D19C035A7A}" dt="2024-07-09T08:38:44.194" v="1497" actId="47"/>
        <pc:sldMkLst>
          <pc:docMk/>
          <pc:sldMk cId="433890173" sldId="284"/>
        </pc:sldMkLst>
      </pc:sldChg>
      <pc:sldChg chg="del">
        <pc:chgData name="Ewen Trafford" userId="e520b4bf-a196-48b7-bc10-b1590a457daa" providerId="ADAL" clId="{BC03BB25-E29F-4C69-A039-D6D19C035A7A}" dt="2024-07-09T08:38:44.194" v="1497" actId="47"/>
        <pc:sldMkLst>
          <pc:docMk/>
          <pc:sldMk cId="2689269343" sldId="287"/>
        </pc:sldMkLst>
      </pc:sldChg>
      <pc:sldChg chg="del">
        <pc:chgData name="Ewen Trafford" userId="e520b4bf-a196-48b7-bc10-b1590a457daa" providerId="ADAL" clId="{BC03BB25-E29F-4C69-A039-D6D19C035A7A}" dt="2024-07-09T07:41:49.942" v="36" actId="47"/>
        <pc:sldMkLst>
          <pc:docMk/>
          <pc:sldMk cId="1013088427" sldId="291"/>
        </pc:sldMkLst>
      </pc:sldChg>
      <pc:sldChg chg="addSp delSp modSp mod ord addCm delCm modCm">
        <pc:chgData name="Ewen Trafford" userId="e520b4bf-a196-48b7-bc10-b1590a457daa" providerId="ADAL" clId="{BC03BB25-E29F-4C69-A039-D6D19C035A7A}" dt="2024-07-16T14:02:39.568" v="4527"/>
        <pc:sldMkLst>
          <pc:docMk/>
          <pc:sldMk cId="1796222503" sldId="295"/>
        </pc:sldMkLst>
        <pc:spChg chg="mod">
          <ac:chgData name="Ewen Trafford" userId="e520b4bf-a196-48b7-bc10-b1590a457daa" providerId="ADAL" clId="{BC03BB25-E29F-4C69-A039-D6D19C035A7A}" dt="2024-07-09T07:42:14.079" v="82" actId="20577"/>
          <ac:spMkLst>
            <pc:docMk/>
            <pc:sldMk cId="1796222503" sldId="295"/>
            <ac:spMk id="2" creationId="{0F0ACDEE-8538-9B43-92FD-3AB6B23557E3}"/>
          </ac:spMkLst>
        </pc:spChg>
        <pc:spChg chg="mod">
          <ac:chgData name="Ewen Trafford" userId="e520b4bf-a196-48b7-bc10-b1590a457daa" providerId="ADAL" clId="{BC03BB25-E29F-4C69-A039-D6D19C035A7A}" dt="2024-07-09T08:37:33.444" v="1409" actId="20577"/>
          <ac:spMkLst>
            <pc:docMk/>
            <pc:sldMk cId="1796222503" sldId="295"/>
            <ac:spMk id="3" creationId="{1F96253D-5673-9945-A236-0FC89174D34B}"/>
          </ac:spMkLst>
        </pc:spChg>
        <pc:spChg chg="mod">
          <ac:chgData name="Ewen Trafford" userId="e520b4bf-a196-48b7-bc10-b1590a457daa" providerId="ADAL" clId="{BC03BB25-E29F-4C69-A039-D6D19C035A7A}" dt="2024-07-09T08:24:52.318" v="888" actId="20577"/>
          <ac:spMkLst>
            <pc:docMk/>
            <pc:sldMk cId="1796222503" sldId="295"/>
            <ac:spMk id="4" creationId="{F36A95B8-CE64-9B44-A812-2885846E0A12}"/>
          </ac:spMkLst>
        </pc:spChg>
        <pc:picChg chg="add mod">
          <ac:chgData name="Ewen Trafford" userId="e520b4bf-a196-48b7-bc10-b1590a457daa" providerId="ADAL" clId="{BC03BB25-E29F-4C69-A039-D6D19C035A7A}" dt="2024-07-09T08:36:46.939" v="1372" actId="1076"/>
          <ac:picMkLst>
            <pc:docMk/>
            <pc:sldMk cId="1796222503" sldId="295"/>
            <ac:picMk id="6" creationId="{E097D9CD-61D1-5250-5169-53683B27936E}"/>
          </ac:picMkLst>
        </pc:picChg>
        <pc:picChg chg="add mod">
          <ac:chgData name="Ewen Trafford" userId="e520b4bf-a196-48b7-bc10-b1590a457daa" providerId="ADAL" clId="{BC03BB25-E29F-4C69-A039-D6D19C035A7A}" dt="2024-07-09T08:37:21.470" v="1380" actId="1076"/>
          <ac:picMkLst>
            <pc:docMk/>
            <pc:sldMk cId="1796222503" sldId="295"/>
            <ac:picMk id="8" creationId="{2E9C72EF-9331-5CAA-DEE9-22DC3793ED34}"/>
          </ac:picMkLst>
        </pc:picChg>
        <pc:picChg chg="add mod">
          <ac:chgData name="Ewen Trafford" userId="e520b4bf-a196-48b7-bc10-b1590a457daa" providerId="ADAL" clId="{BC03BB25-E29F-4C69-A039-D6D19C035A7A}" dt="2024-07-09T08:36:49.088" v="1373" actId="1076"/>
          <ac:picMkLst>
            <pc:docMk/>
            <pc:sldMk cId="1796222503" sldId="295"/>
            <ac:picMk id="10" creationId="{3814DA23-0112-0DDA-3B0D-41F7FE7529B0}"/>
          </ac:picMkLst>
        </pc:picChg>
        <pc:picChg chg="add del mod">
          <ac:chgData name="Ewen Trafford" userId="e520b4bf-a196-48b7-bc10-b1590a457daa" providerId="ADAL" clId="{BC03BB25-E29F-4C69-A039-D6D19C035A7A}" dt="2024-07-09T09:38:11.019" v="4511" actId="478"/>
          <ac:picMkLst>
            <pc:docMk/>
            <pc:sldMk cId="1796222503" sldId="295"/>
            <ac:picMk id="12" creationId="{AB470D41-4AF3-2AC2-4C4E-D8F0067B479A}"/>
          </ac:picMkLst>
        </pc:picChg>
        <pc:picChg chg="add mod">
          <ac:chgData name="Ewen Trafford" userId="e520b4bf-a196-48b7-bc10-b1590a457daa" providerId="ADAL" clId="{BC03BB25-E29F-4C69-A039-D6D19C035A7A}" dt="2024-07-09T09:38:22.736" v="4517" actId="1076"/>
          <ac:picMkLst>
            <pc:docMk/>
            <pc:sldMk cId="1796222503" sldId="295"/>
            <ac:picMk id="14" creationId="{016723E9-D727-B7D9-62F5-62831FF2FFC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wen Trafford" userId="e520b4bf-a196-48b7-bc10-b1590a457daa" providerId="ADAL" clId="{BC03BB25-E29F-4C69-A039-D6D19C035A7A}" dt="2024-07-16T14:02:39.568" v="4527"/>
              <pc2:cmMkLst xmlns:pc2="http://schemas.microsoft.com/office/powerpoint/2019/9/main/command">
                <pc:docMk/>
                <pc:sldMk cId="1796222503" sldId="295"/>
                <pc2:cmMk id="{DEA6C166-1957-4333-88A3-5774EB5C2664}"/>
              </pc2:cmMkLst>
            </pc226:cmChg>
            <pc226:cmChg xmlns:pc226="http://schemas.microsoft.com/office/powerpoint/2022/06/main/command" chg="add mod">
              <pc226:chgData name="Ewen Trafford" userId="e520b4bf-a196-48b7-bc10-b1590a457daa" providerId="ADAL" clId="{BC03BB25-E29F-4C69-A039-D6D19C035A7A}" dt="2024-07-09T08:37:33.444" v="1409" actId="20577"/>
              <pc2:cmMkLst xmlns:pc2="http://schemas.microsoft.com/office/powerpoint/2019/9/main/command">
                <pc:docMk/>
                <pc:sldMk cId="1796222503" sldId="295"/>
                <pc2:cmMk id="{203240E1-7095-4842-B923-2D75BE4BABB9}"/>
              </pc2:cmMkLst>
            </pc226:cmChg>
          </p:ext>
        </pc:extLst>
      </pc:sldChg>
      <pc:sldChg chg="modSp mod">
        <pc:chgData name="Ewen Trafford" userId="e520b4bf-a196-48b7-bc10-b1590a457daa" providerId="ADAL" clId="{BC03BB25-E29F-4C69-A039-D6D19C035A7A}" dt="2024-07-09T08:35:36.842" v="1325" actId="20577"/>
        <pc:sldMkLst>
          <pc:docMk/>
          <pc:sldMk cId="281221578" sldId="297"/>
        </pc:sldMkLst>
        <pc:spChg chg="mod">
          <ac:chgData name="Ewen Trafford" userId="e520b4bf-a196-48b7-bc10-b1590a457daa" providerId="ADAL" clId="{BC03BB25-E29F-4C69-A039-D6D19C035A7A}" dt="2024-07-09T07:39:50.077" v="33" actId="20577"/>
          <ac:spMkLst>
            <pc:docMk/>
            <pc:sldMk cId="281221578" sldId="297"/>
            <ac:spMk id="2" creationId="{6451674F-D3DB-9C4A-887A-D21ADA091C1C}"/>
          </ac:spMkLst>
        </pc:spChg>
        <pc:spChg chg="mod">
          <ac:chgData name="Ewen Trafford" userId="e520b4bf-a196-48b7-bc10-b1590a457daa" providerId="ADAL" clId="{BC03BB25-E29F-4C69-A039-D6D19C035A7A}" dt="2024-07-09T08:35:36.842" v="1325" actId="20577"/>
          <ac:spMkLst>
            <pc:docMk/>
            <pc:sldMk cId="281221578" sldId="297"/>
            <ac:spMk id="3" creationId="{A71048B5-F307-A244-8D81-9CDADDD01303}"/>
          </ac:spMkLst>
        </pc:spChg>
      </pc:sldChg>
      <pc:sldChg chg="addSp modSp mod">
        <pc:chgData name="Ewen Trafford" userId="e520b4bf-a196-48b7-bc10-b1590a457daa" providerId="ADAL" clId="{BC03BB25-E29F-4C69-A039-D6D19C035A7A}" dt="2024-07-09T09:32:02.423" v="4502" actId="20577"/>
        <pc:sldMkLst>
          <pc:docMk/>
          <pc:sldMk cId="982873930" sldId="299"/>
        </pc:sldMkLst>
        <pc:spChg chg="mod">
          <ac:chgData name="Ewen Trafford" userId="e520b4bf-a196-48b7-bc10-b1590a457daa" providerId="ADAL" clId="{BC03BB25-E29F-4C69-A039-D6D19C035A7A}" dt="2024-07-09T07:42:04.292" v="62" actId="20577"/>
          <ac:spMkLst>
            <pc:docMk/>
            <pc:sldMk cId="982873930" sldId="299"/>
            <ac:spMk id="2" creationId="{40B77057-9429-E62C-FCD9-BEA07869F8A5}"/>
          </ac:spMkLst>
        </pc:spChg>
        <pc:spChg chg="mod">
          <ac:chgData name="Ewen Trafford" userId="e520b4bf-a196-48b7-bc10-b1590a457daa" providerId="ADAL" clId="{BC03BB25-E29F-4C69-A039-D6D19C035A7A}" dt="2024-07-09T09:32:02.423" v="4502" actId="20577"/>
          <ac:spMkLst>
            <pc:docMk/>
            <pc:sldMk cId="982873930" sldId="299"/>
            <ac:spMk id="3" creationId="{504A3B79-9570-5709-4C77-1FD2D3ACC837}"/>
          </ac:spMkLst>
        </pc:spChg>
        <pc:picChg chg="add mod">
          <ac:chgData name="Ewen Trafford" userId="e520b4bf-a196-48b7-bc10-b1590a457daa" providerId="ADAL" clId="{BC03BB25-E29F-4C69-A039-D6D19C035A7A}" dt="2024-07-09T09:31:30.435" v="4420" actId="1076"/>
          <ac:picMkLst>
            <pc:docMk/>
            <pc:sldMk cId="982873930" sldId="299"/>
            <ac:picMk id="5" creationId="{996F954B-5ABB-4097-8A77-0C5DF22AF7F3}"/>
          </ac:picMkLst>
        </pc:picChg>
      </pc:sldChg>
      <pc:sldChg chg="addSp modSp add mod">
        <pc:chgData name="Ewen Trafford" userId="e520b4bf-a196-48b7-bc10-b1590a457daa" providerId="ADAL" clId="{BC03BB25-E29F-4C69-A039-D6D19C035A7A}" dt="2024-07-09T08:40:00.954" v="1521" actId="27636"/>
        <pc:sldMkLst>
          <pc:docMk/>
          <pc:sldMk cId="3487366262" sldId="300"/>
        </pc:sldMkLst>
        <pc:spChg chg="mod">
          <ac:chgData name="Ewen Trafford" userId="e520b4bf-a196-48b7-bc10-b1590a457daa" providerId="ADAL" clId="{BC03BB25-E29F-4C69-A039-D6D19C035A7A}" dt="2024-07-09T08:07:14.886" v="343" actId="20577"/>
          <ac:spMkLst>
            <pc:docMk/>
            <pc:sldMk cId="3487366262" sldId="300"/>
            <ac:spMk id="2" creationId="{40B77057-9429-E62C-FCD9-BEA07869F8A5}"/>
          </ac:spMkLst>
        </pc:spChg>
        <pc:spChg chg="mod">
          <ac:chgData name="Ewen Trafford" userId="e520b4bf-a196-48b7-bc10-b1590a457daa" providerId="ADAL" clId="{BC03BB25-E29F-4C69-A039-D6D19C035A7A}" dt="2024-07-09T08:40:00.954" v="1521" actId="27636"/>
          <ac:spMkLst>
            <pc:docMk/>
            <pc:sldMk cId="3487366262" sldId="300"/>
            <ac:spMk id="3" creationId="{504A3B79-9570-5709-4C77-1FD2D3ACC837}"/>
          </ac:spMkLst>
        </pc:spChg>
        <pc:picChg chg="add mod">
          <ac:chgData name="Ewen Trafford" userId="e520b4bf-a196-48b7-bc10-b1590a457daa" providerId="ADAL" clId="{BC03BB25-E29F-4C69-A039-D6D19C035A7A}" dt="2024-07-09T08:23:21.346" v="724" actId="1076"/>
          <ac:picMkLst>
            <pc:docMk/>
            <pc:sldMk cId="3487366262" sldId="300"/>
            <ac:picMk id="5" creationId="{8825991F-1941-79A5-FFDC-B9B0F44B5B61}"/>
          </ac:picMkLst>
        </pc:picChg>
        <pc:picChg chg="add mod">
          <ac:chgData name="Ewen Trafford" userId="e520b4bf-a196-48b7-bc10-b1590a457daa" providerId="ADAL" clId="{BC03BB25-E29F-4C69-A039-D6D19C035A7A}" dt="2024-07-09T08:23:20.251" v="723" actId="1076"/>
          <ac:picMkLst>
            <pc:docMk/>
            <pc:sldMk cId="3487366262" sldId="300"/>
            <ac:picMk id="7" creationId="{7B327632-0686-F550-A9E0-8E5B72E4F4E3}"/>
          </ac:picMkLst>
        </pc:picChg>
        <pc:picChg chg="add mod">
          <ac:chgData name="Ewen Trafford" userId="e520b4bf-a196-48b7-bc10-b1590a457daa" providerId="ADAL" clId="{BC03BB25-E29F-4C69-A039-D6D19C035A7A}" dt="2024-07-09T08:23:24.067" v="725" actId="1076"/>
          <ac:picMkLst>
            <pc:docMk/>
            <pc:sldMk cId="3487366262" sldId="300"/>
            <ac:picMk id="9" creationId="{4A020BF0-CC01-E24F-3026-9CDA14698BE2}"/>
          </ac:picMkLst>
        </pc:picChg>
        <pc:picChg chg="add mod">
          <ac:chgData name="Ewen Trafford" userId="e520b4bf-a196-48b7-bc10-b1590a457daa" providerId="ADAL" clId="{BC03BB25-E29F-4C69-A039-D6D19C035A7A}" dt="2024-07-09T08:23:36.806" v="731" actId="1076"/>
          <ac:picMkLst>
            <pc:docMk/>
            <pc:sldMk cId="3487366262" sldId="300"/>
            <ac:picMk id="11" creationId="{98B4A112-BA07-F51D-823F-27FD8A1473DF}"/>
          </ac:picMkLst>
        </pc:picChg>
      </pc:sldChg>
      <pc:sldChg chg="addSp delSp modSp new mod delCm modCm">
        <pc:chgData name="Ewen Trafford" userId="e520b4bf-a196-48b7-bc10-b1590a457daa" providerId="ADAL" clId="{BC03BB25-E29F-4C69-A039-D6D19C035A7A}" dt="2024-07-16T14:02:34.347" v="4526"/>
        <pc:sldMkLst>
          <pc:docMk/>
          <pc:sldMk cId="2952024073" sldId="301"/>
        </pc:sldMkLst>
        <pc:spChg chg="mod">
          <ac:chgData name="Ewen Trafford" userId="e520b4bf-a196-48b7-bc10-b1590a457daa" providerId="ADAL" clId="{BC03BB25-E29F-4C69-A039-D6D19C035A7A}" dt="2024-07-09T08:46:09.491" v="1929" actId="20577"/>
          <ac:spMkLst>
            <pc:docMk/>
            <pc:sldMk cId="2952024073" sldId="301"/>
            <ac:spMk id="2" creationId="{8D4CC9C6-81FC-E576-5869-EFD61587574D}"/>
          </ac:spMkLst>
        </pc:spChg>
        <pc:spChg chg="mod">
          <ac:chgData name="Ewen Trafford" userId="e520b4bf-a196-48b7-bc10-b1590a457daa" providerId="ADAL" clId="{BC03BB25-E29F-4C69-A039-D6D19C035A7A}" dt="2024-07-16T14:02:27.173" v="4523" actId="20577"/>
          <ac:spMkLst>
            <pc:docMk/>
            <pc:sldMk cId="2952024073" sldId="301"/>
            <ac:spMk id="3" creationId="{046AD84F-B57D-D2C4-F31A-48DC9CE001E7}"/>
          </ac:spMkLst>
        </pc:spChg>
        <pc:picChg chg="add mod ord modCrop">
          <ac:chgData name="Ewen Trafford" userId="e520b4bf-a196-48b7-bc10-b1590a457daa" providerId="ADAL" clId="{BC03BB25-E29F-4C69-A039-D6D19C035A7A}" dt="2024-07-09T08:44:58.117" v="1836" actId="1076"/>
          <ac:picMkLst>
            <pc:docMk/>
            <pc:sldMk cId="2952024073" sldId="301"/>
            <ac:picMk id="5" creationId="{8D997F4E-B2DF-4E55-FF5F-95D7525539C3}"/>
          </ac:picMkLst>
        </pc:picChg>
        <pc:picChg chg="del">
          <ac:chgData name="Ewen Trafford" userId="e520b4bf-a196-48b7-bc10-b1590a457daa" providerId="ADAL" clId="{BC03BB25-E29F-4C69-A039-D6D19C035A7A}" dt="2024-07-16T14:02:21.411" v="4520" actId="478"/>
          <ac:picMkLst>
            <pc:docMk/>
            <pc:sldMk cId="2952024073" sldId="301"/>
            <ac:picMk id="6" creationId="{ED78AD84-D4E9-EE8A-9CC6-9D36B07C0452}"/>
          </ac:picMkLst>
        </pc:picChg>
        <pc:picChg chg="add mod">
          <ac:chgData name="Ewen Trafford" userId="e520b4bf-a196-48b7-bc10-b1590a457daa" providerId="ADAL" clId="{BC03BB25-E29F-4C69-A039-D6D19C035A7A}" dt="2024-07-16T14:02:30.475" v="4525" actId="1076"/>
          <ac:picMkLst>
            <pc:docMk/>
            <pc:sldMk cId="2952024073" sldId="301"/>
            <ac:picMk id="7" creationId="{91CA5BFC-F1CB-766A-BED0-714B8F443E19}"/>
          </ac:picMkLst>
        </pc:picChg>
        <pc:picChg chg="add mod">
          <ac:chgData name="Ewen Trafford" userId="e520b4bf-a196-48b7-bc10-b1590a457daa" providerId="ADAL" clId="{BC03BB25-E29F-4C69-A039-D6D19C035A7A}" dt="2024-07-16T14:02:28.996" v="4524" actId="1076"/>
          <ac:picMkLst>
            <pc:docMk/>
            <pc:sldMk cId="2952024073" sldId="301"/>
            <ac:picMk id="9" creationId="{B7806CAD-A1D5-EDDF-74B7-B38030AECC7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Ewen Trafford" userId="e520b4bf-a196-48b7-bc10-b1590a457daa" providerId="ADAL" clId="{BC03BB25-E29F-4C69-A039-D6D19C035A7A}" dt="2024-07-16T14:02:34.347" v="4526"/>
              <pc2:cmMkLst xmlns:pc2="http://schemas.microsoft.com/office/powerpoint/2019/9/main/command">
                <pc:docMk/>
                <pc:sldMk cId="2952024073" sldId="301"/>
                <pc2:cmMk id="{435E8B25-0DEB-47E4-B4FD-024F43164D8F}"/>
              </pc2:cmMkLst>
            </pc226:cmChg>
          </p:ext>
        </pc:extLst>
      </pc:sldChg>
      <pc:sldChg chg="addSp delSp modSp add mod">
        <pc:chgData name="Ewen Trafford" userId="e520b4bf-a196-48b7-bc10-b1590a457daa" providerId="ADAL" clId="{BC03BB25-E29F-4C69-A039-D6D19C035A7A}" dt="2024-07-09T09:37:01.403" v="4509" actId="1076"/>
        <pc:sldMkLst>
          <pc:docMk/>
          <pc:sldMk cId="1761898041" sldId="302"/>
        </pc:sldMkLst>
        <pc:spChg chg="mod">
          <ac:chgData name="Ewen Trafford" userId="e520b4bf-a196-48b7-bc10-b1590a457daa" providerId="ADAL" clId="{BC03BB25-E29F-4C69-A039-D6D19C035A7A}" dt="2024-07-09T08:38:22.649" v="1459" actId="20577"/>
          <ac:spMkLst>
            <pc:docMk/>
            <pc:sldMk cId="1761898041" sldId="302"/>
            <ac:spMk id="2" creationId="{8D4CC9C6-81FC-E576-5869-EFD61587574D}"/>
          </ac:spMkLst>
        </pc:spChg>
        <pc:spChg chg="mod">
          <ac:chgData name="Ewen Trafford" userId="e520b4bf-a196-48b7-bc10-b1590a457daa" providerId="ADAL" clId="{BC03BB25-E29F-4C69-A039-D6D19C035A7A}" dt="2024-07-09T08:53:53.600" v="2521" actId="20577"/>
          <ac:spMkLst>
            <pc:docMk/>
            <pc:sldMk cId="1761898041" sldId="302"/>
            <ac:spMk id="3" creationId="{046AD84F-B57D-D2C4-F31A-48DC9CE001E7}"/>
          </ac:spMkLst>
        </pc:spChg>
        <pc:picChg chg="add mod modCrop">
          <ac:chgData name="Ewen Trafford" userId="e520b4bf-a196-48b7-bc10-b1590a457daa" providerId="ADAL" clId="{BC03BB25-E29F-4C69-A039-D6D19C035A7A}" dt="2024-07-09T08:48:47.626" v="2024" actId="1076"/>
          <ac:picMkLst>
            <pc:docMk/>
            <pc:sldMk cId="1761898041" sldId="302"/>
            <ac:picMk id="5" creationId="{AC8B8CDB-6E41-DF9E-E8EC-409D8C5F79A0}"/>
          </ac:picMkLst>
        </pc:picChg>
        <pc:picChg chg="add del mod modCrop">
          <ac:chgData name="Ewen Trafford" userId="e520b4bf-a196-48b7-bc10-b1590a457daa" providerId="ADAL" clId="{BC03BB25-E29F-4C69-A039-D6D19C035A7A}" dt="2024-07-09T09:36:45.565" v="4503" actId="478"/>
          <ac:picMkLst>
            <pc:docMk/>
            <pc:sldMk cId="1761898041" sldId="302"/>
            <ac:picMk id="7" creationId="{99676C07-9998-81E3-BAB7-DE317D3A1FBA}"/>
          </ac:picMkLst>
        </pc:picChg>
        <pc:picChg chg="add mod modCrop">
          <ac:chgData name="Ewen Trafford" userId="e520b4bf-a196-48b7-bc10-b1590a457daa" providerId="ADAL" clId="{BC03BB25-E29F-4C69-A039-D6D19C035A7A}" dt="2024-07-09T08:48:52.121" v="2025" actId="1076"/>
          <ac:picMkLst>
            <pc:docMk/>
            <pc:sldMk cId="1761898041" sldId="302"/>
            <ac:picMk id="9" creationId="{52304A15-C038-AC59-D514-0953F3534DF1}"/>
          </ac:picMkLst>
        </pc:picChg>
        <pc:picChg chg="add mod">
          <ac:chgData name="Ewen Trafford" userId="e520b4bf-a196-48b7-bc10-b1590a457daa" providerId="ADAL" clId="{BC03BB25-E29F-4C69-A039-D6D19C035A7A}" dt="2024-07-09T09:37:01.403" v="4509" actId="1076"/>
          <ac:picMkLst>
            <pc:docMk/>
            <pc:sldMk cId="1761898041" sldId="302"/>
            <ac:picMk id="11" creationId="{E3A8B7C3-5C81-D715-461B-264B390C1EE7}"/>
          </ac:picMkLst>
        </pc:picChg>
      </pc:sldChg>
      <pc:sldChg chg="addSp modSp add mod">
        <pc:chgData name="Ewen Trafford" userId="e520b4bf-a196-48b7-bc10-b1590a457daa" providerId="ADAL" clId="{BC03BB25-E29F-4C69-A039-D6D19C035A7A}" dt="2024-07-09T09:30:13.367" v="4412" actId="20577"/>
        <pc:sldMkLst>
          <pc:docMk/>
          <pc:sldMk cId="3345496138" sldId="303"/>
        </pc:sldMkLst>
        <pc:spChg chg="mod">
          <ac:chgData name="Ewen Trafford" userId="e520b4bf-a196-48b7-bc10-b1590a457daa" providerId="ADAL" clId="{BC03BB25-E29F-4C69-A039-D6D19C035A7A}" dt="2024-07-09T08:38:30.477" v="1479" actId="20577"/>
          <ac:spMkLst>
            <pc:docMk/>
            <pc:sldMk cId="3345496138" sldId="303"/>
            <ac:spMk id="2" creationId="{8D4CC9C6-81FC-E576-5869-EFD61587574D}"/>
          </ac:spMkLst>
        </pc:spChg>
        <pc:spChg chg="mod">
          <ac:chgData name="Ewen Trafford" userId="e520b4bf-a196-48b7-bc10-b1590a457daa" providerId="ADAL" clId="{BC03BB25-E29F-4C69-A039-D6D19C035A7A}" dt="2024-07-09T09:30:13.367" v="4412" actId="20577"/>
          <ac:spMkLst>
            <pc:docMk/>
            <pc:sldMk cId="3345496138" sldId="303"/>
            <ac:spMk id="3" creationId="{046AD84F-B57D-D2C4-F31A-48DC9CE001E7}"/>
          </ac:spMkLst>
        </pc:spChg>
        <pc:picChg chg="add mod">
          <ac:chgData name="Ewen Trafford" userId="e520b4bf-a196-48b7-bc10-b1590a457daa" providerId="ADAL" clId="{BC03BB25-E29F-4C69-A039-D6D19C035A7A}" dt="2024-07-09T08:50:14.741" v="2053" actId="1076"/>
          <ac:picMkLst>
            <pc:docMk/>
            <pc:sldMk cId="3345496138" sldId="303"/>
            <ac:picMk id="4" creationId="{F9E2BAF4-1F0B-8191-F397-FCE1670660B7}"/>
          </ac:picMkLst>
        </pc:picChg>
        <pc:picChg chg="add mod">
          <ac:chgData name="Ewen Trafford" userId="e520b4bf-a196-48b7-bc10-b1590a457daa" providerId="ADAL" clId="{BC03BB25-E29F-4C69-A039-D6D19C035A7A}" dt="2024-07-09T08:50:14.741" v="2053" actId="1076"/>
          <ac:picMkLst>
            <pc:docMk/>
            <pc:sldMk cId="3345496138" sldId="303"/>
            <ac:picMk id="5" creationId="{2827002E-5B3A-F0A6-142E-B9EE832F77D5}"/>
          </ac:picMkLst>
        </pc:picChg>
        <pc:picChg chg="add mod modCrop">
          <ac:chgData name="Ewen Trafford" userId="e520b4bf-a196-48b7-bc10-b1590a457daa" providerId="ADAL" clId="{BC03BB25-E29F-4C69-A039-D6D19C035A7A}" dt="2024-07-09T08:50:14.741" v="2053" actId="1076"/>
          <ac:picMkLst>
            <pc:docMk/>
            <pc:sldMk cId="3345496138" sldId="303"/>
            <ac:picMk id="7" creationId="{9B3D673E-ADB8-7935-DDBF-F7D4BF773223}"/>
          </ac:picMkLst>
        </pc:picChg>
        <pc:picChg chg="add mod">
          <ac:chgData name="Ewen Trafford" userId="e520b4bf-a196-48b7-bc10-b1590a457daa" providerId="ADAL" clId="{BC03BB25-E29F-4C69-A039-D6D19C035A7A}" dt="2024-07-09T08:50:14.741" v="2053" actId="1076"/>
          <ac:picMkLst>
            <pc:docMk/>
            <pc:sldMk cId="3345496138" sldId="303"/>
            <ac:picMk id="9" creationId="{2A9341E5-2144-8F17-6C53-7D2ACA6BB221}"/>
          </ac:picMkLst>
        </pc:picChg>
      </pc:sldChg>
      <pc:sldChg chg="addSp delSp modSp add mod">
        <pc:chgData name="Ewen Trafford" userId="e520b4bf-a196-48b7-bc10-b1590a457daa" providerId="ADAL" clId="{BC03BB25-E29F-4C69-A039-D6D19C035A7A}" dt="2024-07-09T09:38:28.478" v="4519" actId="1076"/>
        <pc:sldMkLst>
          <pc:docMk/>
          <pc:sldMk cId="80062639" sldId="304"/>
        </pc:sldMkLst>
        <pc:spChg chg="mod">
          <ac:chgData name="Ewen Trafford" userId="e520b4bf-a196-48b7-bc10-b1590a457daa" providerId="ADAL" clId="{BC03BB25-E29F-4C69-A039-D6D19C035A7A}" dt="2024-07-09T08:38:37.631" v="1496" actId="20577"/>
          <ac:spMkLst>
            <pc:docMk/>
            <pc:sldMk cId="80062639" sldId="304"/>
            <ac:spMk id="2" creationId="{8D4CC9C6-81FC-E576-5869-EFD61587574D}"/>
          </ac:spMkLst>
        </pc:spChg>
        <pc:spChg chg="mod">
          <ac:chgData name="Ewen Trafford" userId="e520b4bf-a196-48b7-bc10-b1590a457daa" providerId="ADAL" clId="{BC03BB25-E29F-4C69-A039-D6D19C035A7A}" dt="2024-07-09T09:28:47.366" v="4396" actId="20577"/>
          <ac:spMkLst>
            <pc:docMk/>
            <pc:sldMk cId="80062639" sldId="304"/>
            <ac:spMk id="3" creationId="{046AD84F-B57D-D2C4-F31A-48DC9CE001E7}"/>
          </ac:spMkLst>
        </pc:spChg>
        <pc:picChg chg="add del mod">
          <ac:chgData name="Ewen Trafford" userId="e520b4bf-a196-48b7-bc10-b1590a457daa" providerId="ADAL" clId="{BC03BB25-E29F-4C69-A039-D6D19C035A7A}" dt="2024-07-09T09:38:04.878" v="4510" actId="478"/>
          <ac:picMkLst>
            <pc:docMk/>
            <pc:sldMk cId="80062639" sldId="304"/>
            <ac:picMk id="4" creationId="{587F0925-3164-52EA-4689-77B84C587DC5}"/>
          </ac:picMkLst>
        </pc:picChg>
        <pc:picChg chg="add mod">
          <ac:chgData name="Ewen Trafford" userId="e520b4bf-a196-48b7-bc10-b1590a457daa" providerId="ADAL" clId="{BC03BB25-E29F-4C69-A039-D6D19C035A7A}" dt="2024-07-09T08:51:19.437" v="2072" actId="1076"/>
          <ac:picMkLst>
            <pc:docMk/>
            <pc:sldMk cId="80062639" sldId="304"/>
            <ac:picMk id="5" creationId="{2877661A-FE23-4284-3775-8355FC8418C9}"/>
          </ac:picMkLst>
        </pc:picChg>
        <pc:picChg chg="add mod">
          <ac:chgData name="Ewen Trafford" userId="e520b4bf-a196-48b7-bc10-b1590a457daa" providerId="ADAL" clId="{BC03BB25-E29F-4C69-A039-D6D19C035A7A}" dt="2024-07-09T08:51:21.026" v="2073" actId="1076"/>
          <ac:picMkLst>
            <pc:docMk/>
            <pc:sldMk cId="80062639" sldId="304"/>
            <ac:picMk id="6" creationId="{4EB46081-01A9-A33D-937A-1CCD9E82BE01}"/>
          </ac:picMkLst>
        </pc:picChg>
        <pc:picChg chg="add mod modCrop">
          <ac:chgData name="Ewen Trafford" userId="e520b4bf-a196-48b7-bc10-b1590a457daa" providerId="ADAL" clId="{BC03BB25-E29F-4C69-A039-D6D19C035A7A}" dt="2024-07-09T08:51:15.924" v="2070" actId="1076"/>
          <ac:picMkLst>
            <pc:docMk/>
            <pc:sldMk cId="80062639" sldId="304"/>
            <ac:picMk id="7" creationId="{6C793354-716B-CE50-7FFA-CAF343B20308}"/>
          </ac:picMkLst>
        </pc:picChg>
        <pc:picChg chg="add mod">
          <ac:chgData name="Ewen Trafford" userId="e520b4bf-a196-48b7-bc10-b1590a457daa" providerId="ADAL" clId="{BC03BB25-E29F-4C69-A039-D6D19C035A7A}" dt="2024-07-09T09:38:28.478" v="4519" actId="1076"/>
          <ac:picMkLst>
            <pc:docMk/>
            <pc:sldMk cId="80062639" sldId="304"/>
            <ac:picMk id="8" creationId="{FB98C215-D6D1-B3AF-F5E3-B9870C998C51}"/>
          </ac:picMkLst>
        </pc:picChg>
      </pc:sldChg>
      <pc:sldChg chg="addSp delSp modSp add mod">
        <pc:chgData name="Ewen Trafford" userId="e520b4bf-a196-48b7-bc10-b1590a457daa" providerId="ADAL" clId="{BC03BB25-E29F-4C69-A039-D6D19C035A7A}" dt="2024-07-09T09:24:53.330" v="3556" actId="2085"/>
        <pc:sldMkLst>
          <pc:docMk/>
          <pc:sldMk cId="2063642412" sldId="305"/>
        </pc:sldMkLst>
        <pc:spChg chg="mod">
          <ac:chgData name="Ewen Trafford" userId="e520b4bf-a196-48b7-bc10-b1590a457daa" providerId="ADAL" clId="{BC03BB25-E29F-4C69-A039-D6D19C035A7A}" dt="2024-07-09T08:55:05.350" v="2551" actId="20577"/>
          <ac:spMkLst>
            <pc:docMk/>
            <pc:sldMk cId="2063642412" sldId="305"/>
            <ac:spMk id="2" creationId="{40B77057-9429-E62C-FCD9-BEA07869F8A5}"/>
          </ac:spMkLst>
        </pc:spChg>
        <pc:spChg chg="del">
          <ac:chgData name="Ewen Trafford" userId="e520b4bf-a196-48b7-bc10-b1590a457daa" providerId="ADAL" clId="{BC03BB25-E29F-4C69-A039-D6D19C035A7A}" dt="2024-07-09T08:55:11.020" v="2552" actId="478"/>
          <ac:spMkLst>
            <pc:docMk/>
            <pc:sldMk cId="2063642412" sldId="305"/>
            <ac:spMk id="3" creationId="{504A3B79-9570-5709-4C77-1FD2D3ACC837}"/>
          </ac:spMkLst>
        </pc:spChg>
        <pc:spChg chg="add del mod">
          <ac:chgData name="Ewen Trafford" userId="e520b4bf-a196-48b7-bc10-b1590a457daa" providerId="ADAL" clId="{BC03BB25-E29F-4C69-A039-D6D19C035A7A}" dt="2024-07-09T08:55:12.465" v="2553" actId="478"/>
          <ac:spMkLst>
            <pc:docMk/>
            <pc:sldMk cId="2063642412" sldId="305"/>
            <ac:spMk id="5" creationId="{2CB9F977-9A98-16C6-2B53-6E21FE1297CC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6" creationId="{EA7A11B4-640A-D1DD-57DC-0E65F0A4271B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7" creationId="{A6D2B4BE-418F-193D-9C5E-1546210926BE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8" creationId="{373A2036-D276-F107-432B-93360DA72233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9" creationId="{C3F453CF-07DB-2689-1019-2D12A2F243DA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10" creationId="{00CB6349-317F-1D0E-DD79-A274A93BD8B5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11" creationId="{B148BB54-867F-EEEE-BE9D-BAB41479C96A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12" creationId="{2FA93F93-31FA-F256-B136-3831019D2264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13" creationId="{D7BBCE8D-1263-B34E-AF77-D84F64FFC1F7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14" creationId="{D532CB87-99DA-035B-6BC1-44C295120953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15" creationId="{14B0468E-CA0F-5039-14BA-706188FCAB8D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16" creationId="{8350277E-B560-1E7E-B3DD-F3F39AD07130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17" creationId="{E64748E3-40FC-5A91-A5AB-770384A60326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18" creationId="{622F32CC-2266-F53A-B96A-6171BFEB645F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19" creationId="{22AD6740-037E-FF8A-5622-E9A590216867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20" creationId="{E3D6AE49-44BC-31BC-BA8D-688326B1D30F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21" creationId="{726C1605-0125-687C-18CD-CFCF27897E9D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22" creationId="{C2E566BC-82A9-D73E-0A8A-00745510C91A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23" creationId="{3FC03BEF-BCBB-9D7C-308E-01813C21005D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24" creationId="{5F81313B-5848-DCB8-D56E-C01E7EB48293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25" creationId="{F59B9027-A042-E305-AB5B-8DF91310537D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26" creationId="{547E6CAE-9EFF-BB0B-8457-4A13B5BC9642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27" creationId="{BD8BB55C-DFFC-9A65-06CC-F5F6F91781FE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28" creationId="{87FC34C8-D581-30EE-8EB6-E6F1A3555A2B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29" creationId="{A3F2F263-759E-BF65-9AD7-46E8CD5BBA2F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30" creationId="{06BD6607-37D6-F610-ED26-ED172F1A68CF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31" creationId="{BB03D74B-3F1B-C4D5-4423-75C8E1E7A150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32" creationId="{DC55CB6A-F287-20BF-1B44-3FB0148E680E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33" creationId="{77688D96-509B-4022-D577-16690ABAD54C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34" creationId="{565C92E1-D289-87C0-C22B-7A072001CE8B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35" creationId="{8CE8C1F1-D5C6-02B3-50BF-FC99EE14DAC8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36" creationId="{4BDC82B0-A26F-3482-DD90-E73816FE5341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37" creationId="{862748CF-869F-1777-261B-525FAF207AB5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38" creationId="{78EF7E98-8D17-12C3-E570-E87EE0B89F2F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39" creationId="{BE100E39-1FED-F239-1880-B65B369BFE0D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40" creationId="{650C0EF6-046A-A8E9-812D-62D2F7FEF8FC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41" creationId="{4F5EB08F-2749-2C26-7426-DDA926F70FF0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42" creationId="{3E90A1D9-8E1F-F955-F801-04C3DF7CDBA2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43" creationId="{E521C109-CC82-57AD-7D48-6A8D08DB7ADD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44" creationId="{C28E69CF-560D-9B13-4584-C038B2FAD35A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45" creationId="{D7426EAF-E56E-6B26-B844-0A564B3CEB2C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46" creationId="{38F47DB7-B9EF-DF49-F0C9-06E314FCADC7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47" creationId="{3CF29ABD-674A-C6FB-243F-EABE551BC0C7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48" creationId="{B356B33E-E42A-22DC-CC19-83AC32B6B320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49" creationId="{3905BF38-1A8B-F737-D1C1-3EF87C1D4300}"/>
          </ac:spMkLst>
        </pc:spChg>
        <pc:spChg chg="add mod">
          <ac:chgData name="Ewen Trafford" userId="e520b4bf-a196-48b7-bc10-b1590a457daa" providerId="ADAL" clId="{BC03BB25-E29F-4C69-A039-D6D19C035A7A}" dt="2024-07-09T09:24:53.330" v="3556" actId="2085"/>
          <ac:spMkLst>
            <pc:docMk/>
            <pc:sldMk cId="2063642412" sldId="305"/>
            <ac:spMk id="50" creationId="{2087E1F1-6045-3DAC-9B89-E5FC13DD8232}"/>
          </ac:spMkLst>
        </pc:spChg>
      </pc:sldChg>
      <pc:sldMasterChg chg="modSldLayout">
        <pc:chgData name="Ewen Trafford" userId="e520b4bf-a196-48b7-bc10-b1590a457daa" providerId="ADAL" clId="{BC03BB25-E29F-4C69-A039-D6D19C035A7A}" dt="2024-07-16T14:03:16.159" v="4528"/>
        <pc:sldMasterMkLst>
          <pc:docMk/>
          <pc:sldMasterMk cId="1040954479" sldId="2147483648"/>
        </pc:sldMasterMkLst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689798220" sldId="2147483649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689798220" sldId="2147483649"/>
              <ac:spMk id="4" creationId="{29E35266-84C1-5644-A21D-EEB4AE06D375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3011519591" sldId="2147483660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3011519591" sldId="2147483660"/>
              <ac:spMk id="6" creationId="{69301A21-E7B2-3447-BA9B-2E25416FEAE5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1784744196" sldId="2147483662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1784744196" sldId="2147483662"/>
              <ac:spMk id="9" creationId="{2C5750F5-B00C-4841-AA7D-EE297926A599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759517858" sldId="2147483663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759517858" sldId="2147483663"/>
              <ac:spMk id="9" creationId="{4E944D1F-16E2-1C42-BC01-40BDA1B0C498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321628614" sldId="2147483665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321628614" sldId="2147483665"/>
              <ac:spMk id="12" creationId="{DCFA5C25-ADFE-0D4F-9B70-A516087F663B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2396316279" sldId="2147483666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2396316279" sldId="2147483666"/>
              <ac:spMk id="12" creationId="{3427A242-6236-0341-B7C7-7CE47CB8EF63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2012299720" sldId="2147483667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2012299720" sldId="2147483667"/>
              <ac:spMk id="16" creationId="{15BDEDA3-9C0B-2D41-BD95-C8EAC73CB0CE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3160390401" sldId="2147483668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3160390401" sldId="2147483668"/>
              <ac:spMk id="4" creationId="{C1E94BFF-B5AB-E943-9CFC-F78F07288D42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1583659604" sldId="2147483669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1583659604" sldId="2147483669"/>
              <ac:spMk id="4" creationId="{32FE22AF-0330-2E42-9C9B-80BD71BF264F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3432625554" sldId="2147483670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3432625554" sldId="2147483670"/>
              <ac:spMk id="12" creationId="{A7723995-8BFF-E840-BA7D-570C8FF42DE8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1098784338" sldId="2147483671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1098784338" sldId="2147483671"/>
              <ac:spMk id="3" creationId="{05424188-BEB1-9E4C-8C10-2E7F33C47095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1957407856" sldId="2147483673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1957407856" sldId="2147483673"/>
              <ac:spMk id="13" creationId="{DF267F82-1D76-804E-973A-8BD5C66E480F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376271768" sldId="2147483674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376271768" sldId="2147483674"/>
              <ac:spMk id="5" creationId="{C500FF99-9F59-0540-BF93-0DA39ED3074D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445033363" sldId="2147483675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445033363" sldId="2147483675"/>
              <ac:spMk id="8" creationId="{FD2E68D0-1A0A-0841-8342-AD55AE73F016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2314529098" sldId="2147483677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2314529098" sldId="2147483677"/>
              <ac:spMk id="8" creationId="{42E67CE2-3041-1547-9F0B-C855A7A3F576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2672579556" sldId="2147483678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2672579556" sldId="2147483678"/>
              <ac:spMk id="8" creationId="{DDCF2284-C5F6-F247-990C-4AF26C41B122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2522403547" sldId="2147483679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2522403547" sldId="2147483679"/>
              <ac:spMk id="8" creationId="{FBC3358C-CFBA-594F-9642-86C913598C4F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437735502" sldId="2147483680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437735502" sldId="2147483680"/>
              <ac:spMk id="10" creationId="{0D715D3D-5C55-EF45-8531-8B14A9750D09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3472677732" sldId="2147483681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3472677732" sldId="2147483681"/>
              <ac:spMk id="12" creationId="{100F710F-5606-7646-A322-512C2DF26FF5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900704113" sldId="2147483682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900704113" sldId="2147483682"/>
              <ac:spMk id="10" creationId="{A9A68431-98DC-F74F-AD3C-93A76AF496B4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3723502938" sldId="2147483683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3723502938" sldId="2147483683"/>
              <ac:spMk id="12" creationId="{857BAF6F-BDE8-424A-BFCD-5AE8C7FCB1BB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2744108715" sldId="2147483684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2744108715" sldId="2147483684"/>
              <ac:spMk id="12" creationId="{98F02296-880B-F147-8804-3CB6DE81CA6A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3431014560" sldId="2147483685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3431014560" sldId="2147483685"/>
              <ac:spMk id="11" creationId="{7397FF6A-0F69-F94B-B2C1-43C897CABE2C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2513918845" sldId="2147483686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2513918845" sldId="2147483686"/>
              <ac:spMk id="10" creationId="{CFA7B9A1-7C66-864F-89E8-C6ADB63E1A29}"/>
            </ac:spMkLst>
          </pc:spChg>
        </pc:sldLayoutChg>
        <pc:sldLayoutChg chg="modSp">
          <pc:chgData name="Ewen Trafford" userId="e520b4bf-a196-48b7-bc10-b1590a457daa" providerId="ADAL" clId="{BC03BB25-E29F-4C69-A039-D6D19C035A7A}" dt="2024-07-16T14:03:16.159" v="4528"/>
          <pc:sldLayoutMkLst>
            <pc:docMk/>
            <pc:sldMasterMk cId="1040954479" sldId="2147483648"/>
            <pc:sldLayoutMk cId="1524535586" sldId="2147483687"/>
          </pc:sldLayoutMkLst>
          <pc:spChg chg="mod">
            <ac:chgData name="Ewen Trafford" userId="e520b4bf-a196-48b7-bc10-b1590a457daa" providerId="ADAL" clId="{BC03BB25-E29F-4C69-A039-D6D19C035A7A}" dt="2024-07-16T14:03:16.159" v="4528"/>
            <ac:spMkLst>
              <pc:docMk/>
              <pc:sldMasterMk cId="1040954479" sldId="2147483648"/>
              <pc:sldLayoutMk cId="1524535586" sldId="2147483687"/>
              <ac:spMk id="10" creationId="{4CB09A7F-5ABE-5C48-ACCB-9C236D2232FE}"/>
            </ac:spMkLst>
          </pc:spChg>
        </pc:sldLayoutChg>
      </pc:sldMasterChg>
    </pc:docChg>
  </pc:docChgLst>
  <pc:docChgLst>
    <pc:chgData name="Bridget Benelam" userId="b0b8ea4c-6b32-4cb3-89ab-fa774d064105" providerId="ADAL" clId="{0682A527-C846-46C2-B245-D356108F09BD}"/>
    <pc:docChg chg="modSld">
      <pc:chgData name="Bridget Benelam" userId="b0b8ea4c-6b32-4cb3-89ab-fa774d064105" providerId="ADAL" clId="{0682A527-C846-46C2-B245-D356108F09BD}" dt="2024-07-15T11:14:41.224" v="55"/>
      <pc:docMkLst>
        <pc:docMk/>
      </pc:docMkLst>
      <pc:sldChg chg="addCm">
        <pc:chgData name="Bridget Benelam" userId="b0b8ea4c-6b32-4cb3-89ab-fa774d064105" providerId="ADAL" clId="{0682A527-C846-46C2-B245-D356108F09BD}" dt="2024-07-15T11:14:41.224" v="55"/>
        <pc:sldMkLst>
          <pc:docMk/>
          <pc:sldMk cId="1796222503" sldId="2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dget Benelam" userId="b0b8ea4c-6b32-4cb3-89ab-fa774d064105" providerId="ADAL" clId="{0682A527-C846-46C2-B245-D356108F09BD}" dt="2024-07-15T11:14:41.224" v="55"/>
              <pc2:cmMkLst xmlns:pc2="http://schemas.microsoft.com/office/powerpoint/2019/9/main/command">
                <pc:docMk/>
                <pc:sldMk cId="1796222503" sldId="295"/>
                <pc2:cmMk id="{DEA6C166-1957-4333-88A3-5774EB5C2664}"/>
              </pc2:cmMkLst>
            </pc226:cmChg>
          </p:ext>
        </pc:extLst>
      </pc:sldChg>
      <pc:sldChg chg="modSp mod">
        <pc:chgData name="Bridget Benelam" userId="b0b8ea4c-6b32-4cb3-89ab-fa774d064105" providerId="ADAL" clId="{0682A527-C846-46C2-B245-D356108F09BD}" dt="2024-07-15T11:11:24.505" v="10" actId="20577"/>
        <pc:sldMkLst>
          <pc:docMk/>
          <pc:sldMk cId="982873930" sldId="299"/>
        </pc:sldMkLst>
        <pc:spChg chg="mod">
          <ac:chgData name="Bridget Benelam" userId="b0b8ea4c-6b32-4cb3-89ab-fa774d064105" providerId="ADAL" clId="{0682A527-C846-46C2-B245-D356108F09BD}" dt="2024-07-15T11:11:24.505" v="10" actId="20577"/>
          <ac:spMkLst>
            <pc:docMk/>
            <pc:sldMk cId="982873930" sldId="299"/>
            <ac:spMk id="3" creationId="{504A3B79-9570-5709-4C77-1FD2D3ACC837}"/>
          </ac:spMkLst>
        </pc:spChg>
      </pc:sldChg>
      <pc:sldChg chg="addCm">
        <pc:chgData name="Bridget Benelam" userId="b0b8ea4c-6b32-4cb3-89ab-fa774d064105" providerId="ADAL" clId="{0682A527-C846-46C2-B245-D356108F09BD}" dt="2024-07-15T11:13:16.984" v="11"/>
        <pc:sldMkLst>
          <pc:docMk/>
          <pc:sldMk cId="2952024073" sldId="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dget Benelam" userId="b0b8ea4c-6b32-4cb3-89ab-fa774d064105" providerId="ADAL" clId="{0682A527-C846-46C2-B245-D356108F09BD}" dt="2024-07-15T11:13:16.984" v="11"/>
              <pc2:cmMkLst xmlns:pc2="http://schemas.microsoft.com/office/powerpoint/2019/9/main/command">
                <pc:docMk/>
                <pc:sldMk cId="2952024073" sldId="301"/>
                <pc2:cmMk id="{435E8B25-0DEB-47E4-B4FD-024F43164D8F}"/>
              </pc2:cmMkLst>
            </pc226:cmChg>
          </p:ext>
        </pc:extLst>
      </pc:sldChg>
      <pc:sldChg chg="modSp mod">
        <pc:chgData name="Bridget Benelam" userId="b0b8ea4c-6b32-4cb3-89ab-fa774d064105" providerId="ADAL" clId="{0682A527-C846-46C2-B245-D356108F09BD}" dt="2024-07-15T11:13:50.708" v="54" actId="20577"/>
        <pc:sldMkLst>
          <pc:docMk/>
          <pc:sldMk cId="1761898041" sldId="302"/>
        </pc:sldMkLst>
        <pc:spChg chg="mod">
          <ac:chgData name="Bridget Benelam" userId="b0b8ea4c-6b32-4cb3-89ab-fa774d064105" providerId="ADAL" clId="{0682A527-C846-46C2-B245-D356108F09BD}" dt="2024-07-15T11:13:50.708" v="54" actId="20577"/>
          <ac:spMkLst>
            <pc:docMk/>
            <pc:sldMk cId="1761898041" sldId="302"/>
            <ac:spMk id="3" creationId="{046AD84F-B57D-D2C4-F31A-48DC9CE001E7}"/>
          </ac:spMkLst>
        </pc:spChg>
      </pc:sldChg>
    </pc:docChg>
  </pc:docChgLst>
  <pc:docChgLst>
    <pc:chgData name="Claire Theobald" userId="e5e96d6a-dffb-4be3-a7c9-5724c0a71d0d" providerId="ADAL" clId="{BD3D212C-B8FB-4073-9407-3DBFBD57B9FA}"/>
    <pc:docChg chg="undo redo custSel modSld sldOrd">
      <pc:chgData name="Claire Theobald" userId="e5e96d6a-dffb-4be3-a7c9-5724c0a71d0d" providerId="ADAL" clId="{BD3D212C-B8FB-4073-9407-3DBFBD57B9FA}" dt="2024-07-15T07:05:43.078" v="654" actId="1076"/>
      <pc:docMkLst>
        <pc:docMk/>
      </pc:docMkLst>
      <pc:sldChg chg="addSp delSp modSp mod">
        <pc:chgData name="Claire Theobald" userId="e5e96d6a-dffb-4be3-a7c9-5724c0a71d0d" providerId="ADAL" clId="{BD3D212C-B8FB-4073-9407-3DBFBD57B9FA}" dt="2024-07-15T06:43:41.963" v="286" actId="478"/>
        <pc:sldMkLst>
          <pc:docMk/>
          <pc:sldMk cId="213333460" sldId="278"/>
        </pc:sldMkLst>
        <pc:spChg chg="del">
          <ac:chgData name="Claire Theobald" userId="e5e96d6a-dffb-4be3-a7c9-5724c0a71d0d" providerId="ADAL" clId="{BD3D212C-B8FB-4073-9407-3DBFBD57B9FA}" dt="2024-07-15T06:43:38.895" v="284" actId="478"/>
          <ac:spMkLst>
            <pc:docMk/>
            <pc:sldMk cId="213333460" sldId="278"/>
            <ac:spMk id="2" creationId="{6591C189-ADE1-9245-9053-9E690E565D00}"/>
          </ac:spMkLst>
        </pc:spChg>
        <pc:spChg chg="add del mod">
          <ac:chgData name="Claire Theobald" userId="e5e96d6a-dffb-4be3-a7c9-5724c0a71d0d" providerId="ADAL" clId="{BD3D212C-B8FB-4073-9407-3DBFBD57B9FA}" dt="2024-07-15T06:43:41.963" v="286" actId="478"/>
          <ac:spMkLst>
            <pc:docMk/>
            <pc:sldMk cId="213333460" sldId="278"/>
            <ac:spMk id="4" creationId="{2EA92D9C-DE95-463B-8094-BD3942BCC3AF}"/>
          </ac:spMkLst>
        </pc:spChg>
      </pc:sldChg>
      <pc:sldChg chg="addSp delSp modSp mod ord delCm modCm">
        <pc:chgData name="Claire Theobald" userId="e5e96d6a-dffb-4be3-a7c9-5724c0a71d0d" providerId="ADAL" clId="{BD3D212C-B8FB-4073-9407-3DBFBD57B9FA}" dt="2024-07-15T07:05:43.078" v="654" actId="1076"/>
        <pc:sldMkLst>
          <pc:docMk/>
          <pc:sldMk cId="1796222503" sldId="295"/>
        </pc:sldMkLst>
        <pc:spChg chg="mod">
          <ac:chgData name="Claire Theobald" userId="e5e96d6a-dffb-4be3-a7c9-5724c0a71d0d" providerId="ADAL" clId="{BD3D212C-B8FB-4073-9407-3DBFBD57B9FA}" dt="2024-07-15T06:42:08.940" v="236" actId="1076"/>
          <ac:spMkLst>
            <pc:docMk/>
            <pc:sldMk cId="1796222503" sldId="295"/>
            <ac:spMk id="2" creationId="{0F0ACDEE-8538-9B43-92FD-3AB6B23557E3}"/>
          </ac:spMkLst>
        </pc:spChg>
        <pc:spChg chg="mod">
          <ac:chgData name="Claire Theobald" userId="e5e96d6a-dffb-4be3-a7c9-5724c0a71d0d" providerId="ADAL" clId="{BD3D212C-B8FB-4073-9407-3DBFBD57B9FA}" dt="2024-07-15T06:53:31.551" v="556" actId="20577"/>
          <ac:spMkLst>
            <pc:docMk/>
            <pc:sldMk cId="1796222503" sldId="295"/>
            <ac:spMk id="3" creationId="{1F96253D-5673-9945-A236-0FC89174D34B}"/>
          </ac:spMkLst>
        </pc:spChg>
        <pc:spChg chg="mod">
          <ac:chgData name="Claire Theobald" userId="e5e96d6a-dffb-4be3-a7c9-5724c0a71d0d" providerId="ADAL" clId="{BD3D212C-B8FB-4073-9407-3DBFBD57B9FA}" dt="2024-07-15T06:42:12.318" v="237" actId="1076"/>
          <ac:spMkLst>
            <pc:docMk/>
            <pc:sldMk cId="1796222503" sldId="295"/>
            <ac:spMk id="4" creationId="{F36A95B8-CE64-9B44-A812-2885846E0A12}"/>
          </ac:spMkLst>
        </pc:spChg>
        <pc:picChg chg="del mod">
          <ac:chgData name="Claire Theobald" userId="e5e96d6a-dffb-4be3-a7c9-5724c0a71d0d" providerId="ADAL" clId="{BD3D212C-B8FB-4073-9407-3DBFBD57B9FA}" dt="2024-07-15T06:53:37.120" v="557" actId="478"/>
          <ac:picMkLst>
            <pc:docMk/>
            <pc:sldMk cId="1796222503" sldId="295"/>
            <ac:picMk id="6" creationId="{E097D9CD-61D1-5250-5169-53683B27936E}"/>
          </ac:picMkLst>
        </pc:picChg>
        <pc:picChg chg="add del mod">
          <ac:chgData name="Claire Theobald" userId="e5e96d6a-dffb-4be3-a7c9-5724c0a71d0d" providerId="ADAL" clId="{BD3D212C-B8FB-4073-9407-3DBFBD57B9FA}" dt="2024-07-15T06:56:43.804" v="563" actId="478"/>
          <ac:picMkLst>
            <pc:docMk/>
            <pc:sldMk cId="1796222503" sldId="295"/>
            <ac:picMk id="7" creationId="{C303AD13-897B-3FA3-9F9C-61618AE7A62C}"/>
          </ac:picMkLst>
        </pc:picChg>
        <pc:picChg chg="del">
          <ac:chgData name="Claire Theobald" userId="e5e96d6a-dffb-4be3-a7c9-5724c0a71d0d" providerId="ADAL" clId="{BD3D212C-B8FB-4073-9407-3DBFBD57B9FA}" dt="2024-07-15T06:43:18.232" v="280" actId="478"/>
          <ac:picMkLst>
            <pc:docMk/>
            <pc:sldMk cId="1796222503" sldId="295"/>
            <ac:picMk id="8" creationId="{2E9C72EF-9331-5CAA-DEE9-22DC3793ED34}"/>
          </ac:picMkLst>
        </pc:picChg>
        <pc:picChg chg="mod ord">
          <ac:chgData name="Claire Theobald" userId="e5e96d6a-dffb-4be3-a7c9-5724c0a71d0d" providerId="ADAL" clId="{BD3D212C-B8FB-4073-9407-3DBFBD57B9FA}" dt="2024-07-15T07:05:40.391" v="652" actId="1076"/>
          <ac:picMkLst>
            <pc:docMk/>
            <pc:sldMk cId="1796222503" sldId="295"/>
            <ac:picMk id="10" creationId="{3814DA23-0112-0DDA-3B0D-41F7FE7529B0}"/>
          </ac:picMkLst>
        </pc:picChg>
        <pc:picChg chg="add mod">
          <ac:chgData name="Claire Theobald" userId="e5e96d6a-dffb-4be3-a7c9-5724c0a71d0d" providerId="ADAL" clId="{BD3D212C-B8FB-4073-9407-3DBFBD57B9FA}" dt="2024-07-15T07:05:41.892" v="653" actId="1076"/>
          <ac:picMkLst>
            <pc:docMk/>
            <pc:sldMk cId="1796222503" sldId="295"/>
            <ac:picMk id="11" creationId="{0C801541-382F-515B-F676-73CAB179A883}"/>
          </ac:picMkLst>
        </pc:picChg>
        <pc:picChg chg="add mod modCrop">
          <ac:chgData name="Claire Theobald" userId="e5e96d6a-dffb-4be3-a7c9-5724c0a71d0d" providerId="ADAL" clId="{BD3D212C-B8FB-4073-9407-3DBFBD57B9FA}" dt="2024-07-15T07:05:43.078" v="654" actId="1076"/>
          <ac:picMkLst>
            <pc:docMk/>
            <pc:sldMk cId="1796222503" sldId="295"/>
            <ac:picMk id="13" creationId="{5EA9E423-7BF4-3750-C4B7-6C2E47423D9F}"/>
          </ac:picMkLst>
        </pc:picChg>
        <pc:picChg chg="del mod">
          <ac:chgData name="Claire Theobald" userId="e5e96d6a-dffb-4be3-a7c9-5724c0a71d0d" providerId="ADAL" clId="{BD3D212C-B8FB-4073-9407-3DBFBD57B9FA}" dt="2024-07-15T06:53:37.811" v="558" actId="478"/>
          <ac:picMkLst>
            <pc:docMk/>
            <pc:sldMk cId="1796222503" sldId="295"/>
            <ac:picMk id="14" creationId="{016723E9-D727-B7D9-62F5-62831FF2FFC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Theobald" userId="e5e96d6a-dffb-4be3-a7c9-5724c0a71d0d" providerId="ADAL" clId="{BD3D212C-B8FB-4073-9407-3DBFBD57B9FA}" dt="2024-07-15T06:42:35.843" v="263"/>
              <pc2:cmMkLst xmlns:pc2="http://schemas.microsoft.com/office/powerpoint/2019/9/main/command">
                <pc:docMk/>
                <pc:sldMk cId="1796222503" sldId="295"/>
                <pc2:cmMk id="{203240E1-7095-4842-B923-2D75BE4BABB9}"/>
              </pc2:cmMkLst>
            </pc226:cmChg>
          </p:ext>
        </pc:extLst>
      </pc:sldChg>
      <pc:sldChg chg="modSp mod">
        <pc:chgData name="Claire Theobald" userId="e5e96d6a-dffb-4be3-a7c9-5724c0a71d0d" providerId="ADAL" clId="{BD3D212C-B8FB-4073-9407-3DBFBD57B9FA}" dt="2024-07-15T06:33:16.957" v="80" actId="20577"/>
        <pc:sldMkLst>
          <pc:docMk/>
          <pc:sldMk cId="281221578" sldId="297"/>
        </pc:sldMkLst>
        <pc:spChg chg="mod">
          <ac:chgData name="Claire Theobald" userId="e5e96d6a-dffb-4be3-a7c9-5724c0a71d0d" providerId="ADAL" clId="{BD3D212C-B8FB-4073-9407-3DBFBD57B9FA}" dt="2024-07-14T11:37:52.097" v="0" actId="20577"/>
          <ac:spMkLst>
            <pc:docMk/>
            <pc:sldMk cId="281221578" sldId="297"/>
            <ac:spMk id="2" creationId="{6451674F-D3DB-9C4A-887A-D21ADA091C1C}"/>
          </ac:spMkLst>
        </pc:spChg>
        <pc:spChg chg="mod">
          <ac:chgData name="Claire Theobald" userId="e5e96d6a-dffb-4be3-a7c9-5724c0a71d0d" providerId="ADAL" clId="{BD3D212C-B8FB-4073-9407-3DBFBD57B9FA}" dt="2024-07-15T06:33:16.957" v="80" actId="20577"/>
          <ac:spMkLst>
            <pc:docMk/>
            <pc:sldMk cId="281221578" sldId="297"/>
            <ac:spMk id="3" creationId="{A71048B5-F307-A244-8D81-9CDADDD01303}"/>
          </ac:spMkLst>
        </pc:spChg>
      </pc:sldChg>
      <pc:sldChg chg="modSp mod">
        <pc:chgData name="Claire Theobald" userId="e5e96d6a-dffb-4be3-a7c9-5724c0a71d0d" providerId="ADAL" clId="{BD3D212C-B8FB-4073-9407-3DBFBD57B9FA}" dt="2024-07-15T06:33:37.172" v="87" actId="20577"/>
        <pc:sldMkLst>
          <pc:docMk/>
          <pc:sldMk cId="982873930" sldId="299"/>
        </pc:sldMkLst>
        <pc:spChg chg="mod">
          <ac:chgData name="Claire Theobald" userId="e5e96d6a-dffb-4be3-a7c9-5724c0a71d0d" providerId="ADAL" clId="{BD3D212C-B8FB-4073-9407-3DBFBD57B9FA}" dt="2024-07-15T06:33:37.172" v="87" actId="20577"/>
          <ac:spMkLst>
            <pc:docMk/>
            <pc:sldMk cId="982873930" sldId="299"/>
            <ac:spMk id="3" creationId="{504A3B79-9570-5709-4C77-1FD2D3ACC837}"/>
          </ac:spMkLst>
        </pc:spChg>
      </pc:sldChg>
      <pc:sldChg chg="modSp mod">
        <pc:chgData name="Claire Theobald" userId="e5e96d6a-dffb-4be3-a7c9-5724c0a71d0d" providerId="ADAL" clId="{BD3D212C-B8FB-4073-9407-3DBFBD57B9FA}" dt="2024-07-15T06:34:01.105" v="91" actId="20577"/>
        <pc:sldMkLst>
          <pc:docMk/>
          <pc:sldMk cId="3487366262" sldId="300"/>
        </pc:sldMkLst>
        <pc:spChg chg="mod">
          <ac:chgData name="Claire Theobald" userId="e5e96d6a-dffb-4be3-a7c9-5724c0a71d0d" providerId="ADAL" clId="{BD3D212C-B8FB-4073-9407-3DBFBD57B9FA}" dt="2024-07-15T06:33:50.354" v="88" actId="1076"/>
          <ac:spMkLst>
            <pc:docMk/>
            <pc:sldMk cId="3487366262" sldId="300"/>
            <ac:spMk id="2" creationId="{40B77057-9429-E62C-FCD9-BEA07869F8A5}"/>
          </ac:spMkLst>
        </pc:spChg>
        <pc:spChg chg="mod">
          <ac:chgData name="Claire Theobald" userId="e5e96d6a-dffb-4be3-a7c9-5724c0a71d0d" providerId="ADAL" clId="{BD3D212C-B8FB-4073-9407-3DBFBD57B9FA}" dt="2024-07-15T06:34:01.105" v="91" actId="20577"/>
          <ac:spMkLst>
            <pc:docMk/>
            <pc:sldMk cId="3487366262" sldId="300"/>
            <ac:spMk id="3" creationId="{504A3B79-9570-5709-4C77-1FD2D3ACC837}"/>
          </ac:spMkLst>
        </pc:spChg>
      </pc:sldChg>
      <pc:sldChg chg="addSp delSp modSp mod">
        <pc:chgData name="Claire Theobald" userId="e5e96d6a-dffb-4be3-a7c9-5724c0a71d0d" providerId="ADAL" clId="{BD3D212C-B8FB-4073-9407-3DBFBD57B9FA}" dt="2024-07-15T07:04:31.700" v="639" actId="20577"/>
        <pc:sldMkLst>
          <pc:docMk/>
          <pc:sldMk cId="2952024073" sldId="301"/>
        </pc:sldMkLst>
        <pc:spChg chg="mod">
          <ac:chgData name="Claire Theobald" userId="e5e96d6a-dffb-4be3-a7c9-5724c0a71d0d" providerId="ADAL" clId="{BD3D212C-B8FB-4073-9407-3DBFBD57B9FA}" dt="2024-07-15T07:04:31.700" v="639" actId="20577"/>
          <ac:spMkLst>
            <pc:docMk/>
            <pc:sldMk cId="2952024073" sldId="301"/>
            <ac:spMk id="3" creationId="{046AD84F-B57D-D2C4-F31A-48DC9CE001E7}"/>
          </ac:spMkLst>
        </pc:spChg>
        <pc:picChg chg="del mod">
          <ac:chgData name="Claire Theobald" userId="e5e96d6a-dffb-4be3-a7c9-5724c0a71d0d" providerId="ADAL" clId="{BD3D212C-B8FB-4073-9407-3DBFBD57B9FA}" dt="2024-07-15T06:36:20.505" v="131" actId="478"/>
          <ac:picMkLst>
            <pc:docMk/>
            <pc:sldMk cId="2952024073" sldId="301"/>
            <ac:picMk id="5" creationId="{8D997F4E-B2DF-4E55-FF5F-95D7525539C3}"/>
          </ac:picMkLst>
        </pc:picChg>
        <pc:picChg chg="add mod modCrop">
          <ac:chgData name="Claire Theobald" userId="e5e96d6a-dffb-4be3-a7c9-5724c0a71d0d" providerId="ADAL" clId="{BD3D212C-B8FB-4073-9407-3DBFBD57B9FA}" dt="2024-07-15T06:36:45.749" v="148" actId="1076"/>
          <ac:picMkLst>
            <pc:docMk/>
            <pc:sldMk cId="2952024073" sldId="301"/>
            <ac:picMk id="6" creationId="{ED78AD84-D4E9-EE8A-9CC6-9D36B07C0452}"/>
          </ac:picMkLst>
        </pc:picChg>
        <pc:picChg chg="mod">
          <ac:chgData name="Claire Theobald" userId="e5e96d6a-dffb-4be3-a7c9-5724c0a71d0d" providerId="ADAL" clId="{BD3D212C-B8FB-4073-9407-3DBFBD57B9FA}" dt="2024-07-15T06:36:42.078" v="145" actId="1076"/>
          <ac:picMkLst>
            <pc:docMk/>
            <pc:sldMk cId="2952024073" sldId="301"/>
            <ac:picMk id="7" creationId="{91CA5BFC-F1CB-766A-BED0-714B8F443E19}"/>
          </ac:picMkLst>
        </pc:picChg>
        <pc:picChg chg="mod">
          <ac:chgData name="Claire Theobald" userId="e5e96d6a-dffb-4be3-a7c9-5724c0a71d0d" providerId="ADAL" clId="{BD3D212C-B8FB-4073-9407-3DBFBD57B9FA}" dt="2024-07-15T06:36:46.580" v="149" actId="1076"/>
          <ac:picMkLst>
            <pc:docMk/>
            <pc:sldMk cId="2952024073" sldId="301"/>
            <ac:picMk id="9" creationId="{B7806CAD-A1D5-EDDF-74B7-B38030AECC71}"/>
          </ac:picMkLst>
        </pc:picChg>
      </pc:sldChg>
      <pc:sldChg chg="addSp delSp modSp mod">
        <pc:chgData name="Claire Theobald" userId="e5e96d6a-dffb-4be3-a7c9-5724c0a71d0d" providerId="ADAL" clId="{BD3D212C-B8FB-4073-9407-3DBFBD57B9FA}" dt="2024-07-15T07:04:26.516" v="636" actId="1076"/>
        <pc:sldMkLst>
          <pc:docMk/>
          <pc:sldMk cId="1761898041" sldId="302"/>
        </pc:sldMkLst>
        <pc:spChg chg="mod">
          <ac:chgData name="Claire Theobald" userId="e5e96d6a-dffb-4be3-a7c9-5724c0a71d0d" providerId="ADAL" clId="{BD3D212C-B8FB-4073-9407-3DBFBD57B9FA}" dt="2024-07-15T06:37:27.176" v="162" actId="14100"/>
          <ac:spMkLst>
            <pc:docMk/>
            <pc:sldMk cId="1761898041" sldId="302"/>
            <ac:spMk id="3" creationId="{046AD84F-B57D-D2C4-F31A-48DC9CE001E7}"/>
          </ac:spMkLst>
        </pc:spChg>
        <pc:picChg chg="del mod">
          <ac:chgData name="Claire Theobald" userId="e5e96d6a-dffb-4be3-a7c9-5724c0a71d0d" providerId="ADAL" clId="{BD3D212C-B8FB-4073-9407-3DBFBD57B9FA}" dt="2024-07-15T06:39:08.767" v="184" actId="478"/>
          <ac:picMkLst>
            <pc:docMk/>
            <pc:sldMk cId="1761898041" sldId="302"/>
            <ac:picMk id="5" creationId="{AC8B8CDB-6E41-DF9E-E8EC-409D8C5F79A0}"/>
          </ac:picMkLst>
        </pc:picChg>
        <pc:picChg chg="add mod">
          <ac:chgData name="Claire Theobald" userId="e5e96d6a-dffb-4be3-a7c9-5724c0a71d0d" providerId="ADAL" clId="{BD3D212C-B8FB-4073-9407-3DBFBD57B9FA}" dt="2024-07-15T06:40:06.333" v="211" actId="1076"/>
          <ac:picMkLst>
            <pc:docMk/>
            <pc:sldMk cId="1761898041" sldId="302"/>
            <ac:picMk id="6" creationId="{AE67C61C-1E24-6883-8CAF-DDFD18C1668B}"/>
          </ac:picMkLst>
        </pc:picChg>
        <pc:picChg chg="add mod">
          <ac:chgData name="Claire Theobald" userId="e5e96d6a-dffb-4be3-a7c9-5724c0a71d0d" providerId="ADAL" clId="{BD3D212C-B8FB-4073-9407-3DBFBD57B9FA}" dt="2024-07-15T07:04:26.516" v="636" actId="1076"/>
          <ac:picMkLst>
            <pc:docMk/>
            <pc:sldMk cId="1761898041" sldId="302"/>
            <ac:picMk id="8" creationId="{8371E216-1F5C-A789-65C2-4D9E08CEDEBF}"/>
          </ac:picMkLst>
        </pc:picChg>
        <pc:picChg chg="add del mod">
          <ac:chgData name="Claire Theobald" userId="e5e96d6a-dffb-4be3-a7c9-5724c0a71d0d" providerId="ADAL" clId="{BD3D212C-B8FB-4073-9407-3DBFBD57B9FA}" dt="2024-07-15T07:04:25.545" v="635" actId="1076"/>
          <ac:picMkLst>
            <pc:docMk/>
            <pc:sldMk cId="1761898041" sldId="302"/>
            <ac:picMk id="9" creationId="{52304A15-C038-AC59-D514-0953F3534DF1}"/>
          </ac:picMkLst>
        </pc:picChg>
        <pc:picChg chg="del mod modCrop">
          <ac:chgData name="Claire Theobald" userId="e5e96d6a-dffb-4be3-a7c9-5724c0a71d0d" providerId="ADAL" clId="{BD3D212C-B8FB-4073-9407-3DBFBD57B9FA}" dt="2024-07-15T06:38:50.903" v="175" actId="478"/>
          <ac:picMkLst>
            <pc:docMk/>
            <pc:sldMk cId="1761898041" sldId="302"/>
            <ac:picMk id="11" creationId="{E3A8B7C3-5C81-D715-461B-264B390C1EE7}"/>
          </ac:picMkLst>
        </pc:picChg>
        <pc:picChg chg="add del mod">
          <ac:chgData name="Claire Theobald" userId="e5e96d6a-dffb-4be3-a7c9-5724c0a71d0d" providerId="ADAL" clId="{BD3D212C-B8FB-4073-9407-3DBFBD57B9FA}" dt="2024-07-15T06:39:58.222" v="206" actId="478"/>
          <ac:picMkLst>
            <pc:docMk/>
            <pc:sldMk cId="1761898041" sldId="302"/>
            <ac:picMk id="12" creationId="{800FF028-BD80-6A81-6664-4E10AEADD56C}"/>
          </ac:picMkLst>
        </pc:picChg>
      </pc:sldChg>
      <pc:sldChg chg="delSp modSp mod">
        <pc:chgData name="Claire Theobald" userId="e5e96d6a-dffb-4be3-a7c9-5724c0a71d0d" providerId="ADAL" clId="{BD3D212C-B8FB-4073-9407-3DBFBD57B9FA}" dt="2024-07-15T06:57:33.514" v="572" actId="1076"/>
        <pc:sldMkLst>
          <pc:docMk/>
          <pc:sldMk cId="3345496138" sldId="303"/>
        </pc:sldMkLst>
        <pc:spChg chg="mod">
          <ac:chgData name="Claire Theobald" userId="e5e96d6a-dffb-4be3-a7c9-5724c0a71d0d" providerId="ADAL" clId="{BD3D212C-B8FB-4073-9407-3DBFBD57B9FA}" dt="2024-07-15T06:40:24.977" v="218" actId="1076"/>
          <ac:spMkLst>
            <pc:docMk/>
            <pc:sldMk cId="3345496138" sldId="303"/>
            <ac:spMk id="2" creationId="{8D4CC9C6-81FC-E576-5869-EFD61587574D}"/>
          </ac:spMkLst>
        </pc:spChg>
        <pc:spChg chg="mod">
          <ac:chgData name="Claire Theobald" userId="e5e96d6a-dffb-4be3-a7c9-5724c0a71d0d" providerId="ADAL" clId="{BD3D212C-B8FB-4073-9407-3DBFBD57B9FA}" dt="2024-07-15T06:40:37.175" v="220" actId="20577"/>
          <ac:spMkLst>
            <pc:docMk/>
            <pc:sldMk cId="3345496138" sldId="303"/>
            <ac:spMk id="3" creationId="{046AD84F-B57D-D2C4-F31A-48DC9CE001E7}"/>
          </ac:spMkLst>
        </pc:spChg>
        <pc:picChg chg="mod">
          <ac:chgData name="Claire Theobald" userId="e5e96d6a-dffb-4be3-a7c9-5724c0a71d0d" providerId="ADAL" clId="{BD3D212C-B8FB-4073-9407-3DBFBD57B9FA}" dt="2024-07-15T06:40:19.622" v="215" actId="1076"/>
          <ac:picMkLst>
            <pc:docMk/>
            <pc:sldMk cId="3345496138" sldId="303"/>
            <ac:picMk id="4" creationId="{F9E2BAF4-1F0B-8191-F397-FCE1670660B7}"/>
          </ac:picMkLst>
        </pc:picChg>
        <pc:picChg chg="del mod">
          <ac:chgData name="Claire Theobald" userId="e5e96d6a-dffb-4be3-a7c9-5724c0a71d0d" providerId="ADAL" clId="{BD3D212C-B8FB-4073-9407-3DBFBD57B9FA}" dt="2024-07-15T06:57:30.674" v="570" actId="478"/>
          <ac:picMkLst>
            <pc:docMk/>
            <pc:sldMk cId="3345496138" sldId="303"/>
            <ac:picMk id="5" creationId="{2827002E-5B3A-F0A6-142E-B9EE832F77D5}"/>
          </ac:picMkLst>
        </pc:picChg>
        <pc:picChg chg="mod">
          <ac:chgData name="Claire Theobald" userId="e5e96d6a-dffb-4be3-a7c9-5724c0a71d0d" providerId="ADAL" clId="{BD3D212C-B8FB-4073-9407-3DBFBD57B9FA}" dt="2024-07-15T06:57:32.548" v="571" actId="1076"/>
          <ac:picMkLst>
            <pc:docMk/>
            <pc:sldMk cId="3345496138" sldId="303"/>
            <ac:picMk id="7" creationId="{9B3D673E-ADB8-7935-DDBF-F7D4BF773223}"/>
          </ac:picMkLst>
        </pc:picChg>
        <pc:picChg chg="mod">
          <ac:chgData name="Claire Theobald" userId="e5e96d6a-dffb-4be3-a7c9-5724c0a71d0d" providerId="ADAL" clId="{BD3D212C-B8FB-4073-9407-3DBFBD57B9FA}" dt="2024-07-15T06:57:33.514" v="572" actId="1076"/>
          <ac:picMkLst>
            <pc:docMk/>
            <pc:sldMk cId="3345496138" sldId="303"/>
            <ac:picMk id="9" creationId="{2A9341E5-2144-8F17-6C53-7D2ACA6BB221}"/>
          </ac:picMkLst>
        </pc:picChg>
      </pc:sldChg>
      <pc:sldChg chg="modSp mod">
        <pc:chgData name="Claire Theobald" userId="e5e96d6a-dffb-4be3-a7c9-5724c0a71d0d" providerId="ADAL" clId="{BD3D212C-B8FB-4073-9407-3DBFBD57B9FA}" dt="2024-07-15T06:41:33.679" v="235" actId="20577"/>
        <pc:sldMkLst>
          <pc:docMk/>
          <pc:sldMk cId="80062639" sldId="304"/>
        </pc:sldMkLst>
        <pc:spChg chg="mod">
          <ac:chgData name="Claire Theobald" userId="e5e96d6a-dffb-4be3-a7c9-5724c0a71d0d" providerId="ADAL" clId="{BD3D212C-B8FB-4073-9407-3DBFBD57B9FA}" dt="2024-07-15T06:41:33.679" v="235" actId="20577"/>
          <ac:spMkLst>
            <pc:docMk/>
            <pc:sldMk cId="80062639" sldId="304"/>
            <ac:spMk id="3" creationId="{046AD84F-B57D-D2C4-F31A-48DC9CE001E7}"/>
          </ac:spMkLst>
        </pc:spChg>
        <pc:picChg chg="mod">
          <ac:chgData name="Claire Theobald" userId="e5e96d6a-dffb-4be3-a7c9-5724c0a71d0d" providerId="ADAL" clId="{BD3D212C-B8FB-4073-9407-3DBFBD57B9FA}" dt="2024-07-15T06:41:01.332" v="222" actId="1076"/>
          <ac:picMkLst>
            <pc:docMk/>
            <pc:sldMk cId="80062639" sldId="304"/>
            <ac:picMk id="5" creationId="{2877661A-FE23-4284-3775-8355FC8418C9}"/>
          </ac:picMkLst>
        </pc:picChg>
        <pc:picChg chg="mod">
          <ac:chgData name="Claire Theobald" userId="e5e96d6a-dffb-4be3-a7c9-5724c0a71d0d" providerId="ADAL" clId="{BD3D212C-B8FB-4073-9407-3DBFBD57B9FA}" dt="2024-07-15T06:41:03.556" v="224" actId="1076"/>
          <ac:picMkLst>
            <pc:docMk/>
            <pc:sldMk cId="80062639" sldId="304"/>
            <ac:picMk id="6" creationId="{4EB46081-01A9-A33D-937A-1CCD9E82BE01}"/>
          </ac:picMkLst>
        </pc:picChg>
        <pc:picChg chg="mod">
          <ac:chgData name="Claire Theobald" userId="e5e96d6a-dffb-4be3-a7c9-5724c0a71d0d" providerId="ADAL" clId="{BD3D212C-B8FB-4073-9407-3DBFBD57B9FA}" dt="2024-07-15T06:41:02.533" v="223" actId="1076"/>
          <ac:picMkLst>
            <pc:docMk/>
            <pc:sldMk cId="80062639" sldId="304"/>
            <ac:picMk id="7" creationId="{6C793354-716B-CE50-7FFA-CAF343B20308}"/>
          </ac:picMkLst>
        </pc:picChg>
        <pc:picChg chg="mod">
          <ac:chgData name="Claire Theobald" userId="e5e96d6a-dffb-4be3-a7c9-5724c0a71d0d" providerId="ADAL" clId="{BD3D212C-B8FB-4073-9407-3DBFBD57B9FA}" dt="2024-07-15T06:41:04.587" v="225" actId="1076"/>
          <ac:picMkLst>
            <pc:docMk/>
            <pc:sldMk cId="80062639" sldId="304"/>
            <ac:picMk id="8" creationId="{FB98C215-D6D1-B3AF-F5E3-B9870C998C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4682F-F51F-AB45-987C-E929843F021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6FF4A-AB65-7D45-A481-EBCF32640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C7F613-5B79-674E-8CAB-8F5D864B8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3" y="3252721"/>
            <a:ext cx="12213536" cy="3605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35266-84C1-5644-A21D-EEB4AE06D375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CBB80CD-7D10-D649-B898-1A94566AE7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50960" y="280400"/>
            <a:ext cx="2783840" cy="8699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884971-042A-8842-A5FE-6AC434B5DC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58911"/>
            <a:ext cx="8235927" cy="1739433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slide 1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AD69F52-471A-AF48-82FB-76FC62444E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8" y="2871635"/>
            <a:ext cx="8235926" cy="55736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Sub-title, if needed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9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B40599-B26E-234A-B113-BE7AECCA8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6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Divider: Pink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3358C-CFBA-594F-9642-86C913598C4F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sz="10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603A102-005B-A642-8126-E5C93FF430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9CB8AE5-F581-1548-82EF-6DEBC3023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1" y="703384"/>
            <a:ext cx="10589793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598F20-CF77-594C-B8EF-91FDE3724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1" y="1833280"/>
            <a:ext cx="10589794" cy="3892146"/>
          </a:xfrm>
        </p:spPr>
        <p:txBody>
          <a:bodyPr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09A7F-5ABE-5C48-ACCB-9C236D2232FE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8FC27C-19DF-F446-8A12-5E1D798FFD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64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9CB8AE5-F581-1548-82EF-6DEBC3023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1" y="703384"/>
            <a:ext cx="10589793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598F20-CF77-594C-B8EF-91FDE3724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1" y="2262470"/>
            <a:ext cx="10589794" cy="3892146"/>
          </a:xfrm>
        </p:spPr>
        <p:txBody>
          <a:bodyPr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E3206-C3B6-1A44-AA3D-E2BC0EA72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891" y="1640932"/>
            <a:ext cx="10589793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09A7F-5ABE-5C48-ACCB-9C236D2232FE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8FC27C-19DF-F446-8A12-5E1D798FFD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FA835BA-20C5-DA4B-8518-72E783AD0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01070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892" y="1834018"/>
            <a:ext cx="4771444" cy="4285427"/>
          </a:xfr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7A242-6236-0341-B7C7-7CE47CB8EF63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FA27620-FB01-0149-B9D3-F57234CDF1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16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FEC7D7-9264-BA40-ADD8-F31B3139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834018"/>
            <a:ext cx="4771444" cy="4285427"/>
          </a:xfr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723995-8BFF-E840-BA7D-570C8FF42DE8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1C45D34-B6D0-5F49-9E27-5CA854B76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5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+ image 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FEC7D7-9264-BA40-ADD8-F31B3139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879635"/>
            <a:ext cx="4771444" cy="3962365"/>
          </a:xfrm>
          <a:ln w="190500" cap="sq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0F710F-5606-7646-A322-512C2DF26FF5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8F5FC17-0365-7844-9C68-88F0B600D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77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+ image right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47FCD96-9DEF-DE43-BA7E-C3EA2FA52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905361"/>
            <a:ext cx="4771444" cy="3987439"/>
          </a:xfrm>
          <a:ln w="190500" cap="sq">
            <a:solidFill>
              <a:srgbClr val="F6F6F6"/>
            </a:solidFill>
            <a:miter lim="800000"/>
          </a:ln>
        </p:spPr>
        <p:txBody>
          <a:bodyPr/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8431-98DC-F74F-AD3C-93A76AF496B4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124E91D-A653-B74B-BE48-879C965B26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0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190500">
            <a:noFill/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A5C25-ADFE-0D4F-9B70-A516087F663B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94690D0-2C27-B64D-8701-E213B2041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D611DF-85CD-6E49-B337-A5250CB1A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D37E584-C520-4E4D-B02C-C269E530C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628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ular p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190500">
            <a:solidFill>
              <a:schemeClr val="accent1"/>
            </a:solidFill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BAF6F-BDE8-424A-BFCD-5AE8C7FCB1BB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869670A-24AC-684F-A8D4-0038316B22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5C53BA8-D198-1F41-8A67-8D3E591EA5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94D0B1-5AAE-6C48-92C2-DB80568AFF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3502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ular p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215900">
            <a:solidFill>
              <a:srgbClr val="F5F5F5"/>
            </a:solidFill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15D3D-5C55-EF45-8531-8B14A9750D09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2EA6210-B64A-0243-B2E4-6166391F7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82B3DA0-339D-3444-B01F-117433928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C9E70D-1379-3B4C-96FA-964C6C0666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77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C76CB4F-648F-CD48-B7D2-4F2F7BF1E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-1"/>
            <a:ext cx="12192000" cy="6870357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4313CC4-3183-4549-8567-8ED92738F2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339653" y="2035963"/>
            <a:ext cx="6864627" cy="2844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8810A1B-9991-D644-B0FB-D05D6A589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58911"/>
            <a:ext cx="8829420" cy="1739433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slide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335796-8577-6A4F-8D57-F60569700A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7" y="2871635"/>
            <a:ext cx="8829419" cy="1063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Sub-title, if needed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3A49B-7239-384B-A3B0-8600CA8D6427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</a:t>
            </a:r>
            <a:fld id="{750E58C0-72CE-4531-97BF-0D687667B6C8}" type="datetimeyyyy">
              <a:rPr lang="en-GB" sz="8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fld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nutrition.org.uk</a:t>
            </a:r>
          </a:p>
          <a:p>
            <a:pPr algn="l"/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761032D2-8F41-5A4F-94F0-4094E2786C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160" y="5212026"/>
            <a:ext cx="3402048" cy="10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71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ul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6FA56D-706C-8D4C-8422-725431357A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0">
            <a:solidFill>
              <a:srgbClr val="F5F5F5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02296-880B-F147-8804-3CB6DE81CA6A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A46E459-BF6B-5744-8FF0-44226A143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8B08707-7DF8-1A48-8400-1670F60A83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B3632B6-CF32-0F40-8DF7-CF2D1667C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410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ular p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8E9F13-4186-1441-99B0-F05129A3E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215900">
            <a:solidFill>
              <a:srgbClr val="53B058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7FF6A-0F69-F94B-B2C1-43C897CABE2C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EB4DBCE-B832-8D48-BC29-7252E4F02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9B326CD-D89D-1F42-A6FE-E73612278C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FB47E8-4F76-9E44-A277-AAA9A141F0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1014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ular p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2FC776B-FB98-664E-8161-25A520752A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215900">
            <a:solidFill>
              <a:srgbClr val="F5F5F5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7B9A1-7C66-864F-89E8-C6ADB63E1A29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D6DCD96-2F61-5F46-B2C3-4ECD1ECE01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73CA2F-4623-4D4B-A47D-FF9678A7F1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728EC04-FB54-D045-B426-EEE6223048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3918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6CB4C33-DED6-0041-ABA7-C28726156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17913" y="0"/>
            <a:ext cx="12192000" cy="687035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C00819-1863-6940-A124-E327526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2563125"/>
            <a:ext cx="4969058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BB5041-5687-9144-842B-22626597F7F1}"/>
              </a:ext>
            </a:extLst>
          </p:cNvPr>
          <p:cNvCxnSpPr/>
          <p:nvPr userDrawn="1"/>
        </p:nvCxnSpPr>
        <p:spPr>
          <a:xfrm>
            <a:off x="6122502" y="2563124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16F0E1-97B4-594E-9C49-8B7B22F18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892" y="1796338"/>
            <a:ext cx="10727572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3A390E3-140E-E547-9E8B-4D9B3D18BD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400" y="2575206"/>
            <a:ext cx="5027062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67F82-1D76-804E-973A-8BD5C66E480F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5FED602-3608-C440-81BC-8A58012E92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E5CF72D-FEFF-9545-B378-3B5DC80864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07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919DBBC8-A3C9-A74F-BB81-8A62310F9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3F634-82E2-4B47-98BE-CD0967D974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827" y="2563125"/>
            <a:ext cx="3093312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56031A-581E-C943-808C-901EA96AC8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7405" y="2563125"/>
            <a:ext cx="3145251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D0595-D54C-E24E-A8CB-E3E68A794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3922" y="2563124"/>
            <a:ext cx="3145251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489203-48C7-F54C-8920-EA20CDF631BF}"/>
              </a:ext>
            </a:extLst>
          </p:cNvPr>
          <p:cNvCxnSpPr/>
          <p:nvPr userDrawn="1"/>
        </p:nvCxnSpPr>
        <p:spPr>
          <a:xfrm>
            <a:off x="4174434" y="2563124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AF4720-9450-BD4A-A2D6-2D17BE596D7C}"/>
              </a:ext>
            </a:extLst>
          </p:cNvPr>
          <p:cNvCxnSpPr/>
          <p:nvPr userDrawn="1"/>
        </p:nvCxnSpPr>
        <p:spPr>
          <a:xfrm>
            <a:off x="7931425" y="2563123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BDEDA3-9C0B-2D41-BD95-C8EAC73CB0CE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738B259-EB2F-7244-9170-5F932993E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9AF931A-9886-1042-B92F-216BAF6998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892" y="1796338"/>
            <a:ext cx="10727572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926E213-08BB-664B-B1AE-978F00DD8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99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55449"/>
            <a:ext cx="12213536" cy="872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C7F613-5B79-674E-8CAB-8F5D864B8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3" y="3252721"/>
            <a:ext cx="12213536" cy="3605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4BFF-B5AB-E943-9CFC-F78F07288D42}"/>
              </a:ext>
            </a:extLst>
          </p:cNvPr>
          <p:cNvSpPr txBox="1"/>
          <p:nvPr userDrawn="1"/>
        </p:nvSpPr>
        <p:spPr>
          <a:xfrm>
            <a:off x="9530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B6489C5-A1D5-854E-A4C3-7C65D5414A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3398" y="237797"/>
            <a:ext cx="49244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90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EBA110A-BAEB-0141-973A-FEA95AAEC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56937"/>
            <a:ext cx="12213536" cy="872063"/>
          </a:xfrm>
        </p:spPr>
        <p:txBody>
          <a:bodyPr anchor="b"/>
          <a:lstStyle>
            <a:lvl1pPr algn="ctr">
              <a:defRPr sz="6000">
                <a:solidFill>
                  <a:srgbClr val="53B058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E22AF-0330-2E42-9C9B-80BD71BF264F}"/>
              </a:ext>
            </a:extLst>
          </p:cNvPr>
          <p:cNvSpPr txBox="1"/>
          <p:nvPr userDrawn="1"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0DADFA-8F30-C641-B0C6-AE73CFAC37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59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66A6321-CBAF-2A40-8801-01BE35D3A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9010" y="-332154"/>
            <a:ext cx="12192000" cy="71901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424188-BEB1-9E4C-8C10-2E7F33C47095}"/>
              </a:ext>
            </a:extLst>
          </p:cNvPr>
          <p:cNvSpPr txBox="1"/>
          <p:nvPr userDrawn="1"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18ACBB8-3624-6048-8969-2D44ADD00A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84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37999-8E9D-CB42-AFEF-52726384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4A9D-E9B5-7A42-A727-3F19B36C095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58F46-BC37-4F4E-861D-6428C6E4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87616-CD83-D745-AF7C-66B5A3E7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97D5-0B3E-114F-A06B-FEADF084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98D0707-8F8F-B146-8C52-B561FD0917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29012"/>
          <a:stretch/>
        </p:blipFill>
        <p:spPr>
          <a:xfrm>
            <a:off x="4053840" y="-40640"/>
            <a:ext cx="8138160" cy="6885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48751"/>
            <a:ext cx="10025934" cy="1739433"/>
          </a:xfrm>
        </p:spPr>
        <p:txBody>
          <a:bodyPr anchor="b"/>
          <a:lstStyle>
            <a:lvl1pPr algn="l">
              <a:defRPr sz="6000">
                <a:solidFill>
                  <a:srgbClr val="53B058"/>
                </a:solidFill>
              </a:defRPr>
            </a:lvl1pPr>
          </a:lstStyle>
          <a:p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slide 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5A77F-4613-6A49-889D-044A5256C1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7" y="2861475"/>
            <a:ext cx="10025933" cy="1063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Sub-title, if needed 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3DBE9F0C-B0C1-364F-9445-D83184277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160" y="5212026"/>
            <a:ext cx="3402048" cy="1063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01A21-E7B2-3447-BA9B-2E25416FEAE5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1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1552112-1EDA-1348-9A06-E85F69628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rgbClr val="53B058"/>
                </a:solidFill>
              </a:defRPr>
            </a:lvl1pPr>
          </a:lstStyle>
          <a:p>
            <a:r>
              <a:rPr lang="en-GB" dirty="0"/>
              <a:t>Section Divider: Plain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F4F6C8F-7E06-2345-BC0E-0D391D5C91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5750F5-B00C-4841-AA7D-EE297926A599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847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AB137F7-4470-674A-B763-E69F613E2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3169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Divider: Blocks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A7485E-FABC-9C45-807C-45B10991B7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39" y="4994031"/>
            <a:ext cx="12024984" cy="1875692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20313A8-413D-A444-A021-CB153809DA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23329" y="275411"/>
            <a:ext cx="534991" cy="534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944D1F-16E2-1C42-BC01-40BDA1B0C498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951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A7948B9-E2D7-0C46-BBD5-8A8901B48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09"/>
          <a:stretch/>
        </p:blipFill>
        <p:spPr>
          <a:xfrm>
            <a:off x="0" y="0"/>
            <a:ext cx="12192000" cy="6878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Divider: Green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0FF99-9F59-0540-BF93-0DA39ED3074D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sz="1000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06CF6AA-2ABC-A442-9DCD-CD50B26D3C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1B6609C-F2CE-8D4A-8125-64CCCDB28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09"/>
          <a:stretch/>
        </p:blipFill>
        <p:spPr>
          <a:xfrm>
            <a:off x="0" y="0"/>
            <a:ext cx="12192000" cy="6878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Divider: Tan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67CE2-3041-1547-9F0B-C855A7A3F576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sz="10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2E77DFA-D338-1E4E-9FCD-DFD64BA6C3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2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85F87BC-EFDD-D244-85B2-858EE64E2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89"/>
          <a:stretch/>
        </p:blipFill>
        <p:spPr>
          <a:xfrm>
            <a:off x="0" y="1"/>
            <a:ext cx="12347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Divider: Yellow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E68D0-1A0A-0841-8342-AD55AE73F016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sz="10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D5AF871-7C29-084E-8C12-C2368388D5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349783A-3F3D-2048-A533-417AE864E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63"/>
          <a:stretch/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Divider: Blue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F2284-C5F6-F247-990C-4AF26C41B122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2024 | nutrition.org.uk</a:t>
            </a:r>
          </a:p>
          <a:p>
            <a:pPr algn="l"/>
            <a:endParaRPr lang="en-US" sz="10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E6954E2-285B-2B47-92D3-F16E53FA2A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C4D72-AE0F-FE4B-B6A5-4581A0B2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E3A59-2058-7442-9528-A596EE7C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8C908-3946-184B-98CF-F23A68BC4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4A9D-E9B5-7A42-A727-3F19B36C095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0DA2C-8883-AF4F-98A4-CB3E52833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D9E1-5C2C-4043-83EB-2BF8C8F73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97D5-0B3E-114F-A06B-FEADF084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3" r:id="rId5"/>
    <p:sldLayoutId id="2147483674" r:id="rId6"/>
    <p:sldLayoutId id="2147483677" r:id="rId7"/>
    <p:sldLayoutId id="2147483675" r:id="rId8"/>
    <p:sldLayoutId id="2147483678" r:id="rId9"/>
    <p:sldLayoutId id="2147483679" r:id="rId10"/>
    <p:sldLayoutId id="2147483664" r:id="rId11"/>
    <p:sldLayoutId id="2147483687" r:id="rId12"/>
    <p:sldLayoutId id="2147483666" r:id="rId13"/>
    <p:sldLayoutId id="2147483670" r:id="rId14"/>
    <p:sldLayoutId id="2147483681" r:id="rId15"/>
    <p:sldLayoutId id="2147483682" r:id="rId16"/>
    <p:sldLayoutId id="2147483665" r:id="rId17"/>
    <p:sldLayoutId id="2147483683" r:id="rId18"/>
    <p:sldLayoutId id="2147483680" r:id="rId19"/>
    <p:sldLayoutId id="2147483684" r:id="rId20"/>
    <p:sldLayoutId id="2147483685" r:id="rId21"/>
    <p:sldLayoutId id="2147483686" r:id="rId22"/>
    <p:sldLayoutId id="2147483673" r:id="rId23"/>
    <p:sldLayoutId id="2147483667" r:id="rId24"/>
    <p:sldLayoutId id="2147483668" r:id="rId25"/>
    <p:sldLayoutId id="2147483669" r:id="rId26"/>
    <p:sldLayoutId id="2147483671" r:id="rId27"/>
    <p:sldLayoutId id="214748365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674F-D3DB-9C4A-887A-D21ADA091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National Schools </a:t>
            </a:r>
            <a:br>
              <a:rPr lang="en-US" sz="5400" dirty="0"/>
            </a:br>
            <a:r>
              <a:rPr lang="en-US" sz="5400" dirty="0"/>
              <a:t>Breakfast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048B5-F307-A244-8D81-9CDADDD013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9 -13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8122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3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77057-9429-E62C-FCD9-BEA07869F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do we eat breakfast?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A3B79-9570-5709-4C77-1FD2D3ACC8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1" y="1833280"/>
            <a:ext cx="6381181" cy="389214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Breakfast provides us with a source of energy to start the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Eating breakfast regularly may help us to be more alert and able to concentrate in lessons.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Eating a healthy breakfast can contribute important vitamins and minerals, like B vitamins and iron (in cereals), vitamin C (in fruit) and vitamin D (in eggs and fortified yogurts).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Breakfast can also provide us with other nutrients, such as protein and fibre.</a:t>
            </a:r>
          </a:p>
        </p:txBody>
      </p:sp>
      <p:pic>
        <p:nvPicPr>
          <p:cNvPr id="5" name="Picture 4" descr="A teacher and students in a classroom&#10;&#10;Description automatically generated">
            <a:extLst>
              <a:ext uri="{FF2B5EF4-FFF2-40B4-BE49-F238E27FC236}">
                <a16:creationId xmlns:a16="http://schemas.microsoft.com/office/drawing/2014/main" id="{996F954B-5ABB-4097-8A77-0C5DF22AF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641" y="2296111"/>
            <a:ext cx="4267848" cy="285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7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77057-9429-E62C-FCD9-BEA07869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812" y="446513"/>
            <a:ext cx="10589793" cy="691661"/>
          </a:xfrm>
        </p:spPr>
        <p:txBody>
          <a:bodyPr/>
          <a:lstStyle/>
          <a:p>
            <a:r>
              <a:rPr lang="en-GB" dirty="0"/>
              <a:t>What’s in a healthy breakfast?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A3B79-9570-5709-4C77-1FD2D3ACC8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428" y="1216687"/>
            <a:ext cx="6381181" cy="466377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drink</a:t>
            </a:r>
          </a:p>
          <a:p>
            <a:pPr marL="971550" lvl="1" indent="-285750"/>
            <a:r>
              <a:rPr lang="en-GB" sz="1800" dirty="0"/>
              <a:t>Water</a:t>
            </a:r>
          </a:p>
          <a:p>
            <a:pPr marL="971550" lvl="1" indent="-285750"/>
            <a:r>
              <a:rPr lang="en-GB" sz="1800" dirty="0"/>
              <a:t>Milk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Starchy wholegrain</a:t>
            </a:r>
          </a:p>
          <a:p>
            <a:pPr marL="971550" lvl="1" indent="-285750"/>
            <a:r>
              <a:rPr lang="en-GB" sz="1800" dirty="0"/>
              <a:t>Wholemeal bread</a:t>
            </a:r>
          </a:p>
          <a:p>
            <a:pPr marL="971550" lvl="1" indent="-285750"/>
            <a:r>
              <a:rPr lang="en-GB" sz="1800" dirty="0"/>
              <a:t>Wholegrain breakfast cereals</a:t>
            </a:r>
          </a:p>
          <a:p>
            <a:pPr marL="971550" lvl="1" indent="-285750"/>
            <a:r>
              <a:rPr lang="en-GB" sz="1800" dirty="0"/>
              <a:t>Oats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Fruit and/or vegetables</a:t>
            </a:r>
          </a:p>
          <a:p>
            <a:pPr marL="971550" lvl="1" indent="-285750"/>
            <a:r>
              <a:rPr lang="en-GB" sz="1800" dirty="0"/>
              <a:t>Banana</a:t>
            </a:r>
          </a:p>
          <a:p>
            <a:pPr marL="971550" lvl="1" indent="-285750"/>
            <a:r>
              <a:rPr lang="en-GB" sz="1800" dirty="0"/>
              <a:t>Berries </a:t>
            </a:r>
          </a:p>
          <a:p>
            <a:pPr marL="971550" lvl="1" indent="-285750"/>
            <a:r>
              <a:rPr lang="en-GB" sz="1800" dirty="0"/>
              <a:t>Tomatoes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Protein and/or dairy foods</a:t>
            </a:r>
          </a:p>
          <a:p>
            <a:pPr marL="971550" lvl="1" indent="-285750"/>
            <a:r>
              <a:rPr lang="en-GB" sz="1800" dirty="0"/>
              <a:t>Beans</a:t>
            </a:r>
          </a:p>
          <a:p>
            <a:pPr marL="971550" lvl="1" indent="-285750"/>
            <a:r>
              <a:rPr lang="en-GB" sz="1800" dirty="0"/>
              <a:t>Eggs</a:t>
            </a:r>
          </a:p>
          <a:p>
            <a:pPr marL="971550" lvl="1" indent="-285750"/>
            <a:r>
              <a:rPr lang="en-GB" sz="1800" dirty="0"/>
              <a:t>Yogurt</a:t>
            </a:r>
          </a:p>
        </p:txBody>
      </p:sp>
      <p:pic>
        <p:nvPicPr>
          <p:cNvPr id="5" name="Picture 4" descr="A hard boiled egg and toast on a plate&#10;&#10;Description automatically generated">
            <a:extLst>
              <a:ext uri="{FF2B5EF4-FFF2-40B4-BE49-F238E27FC236}">
                <a16:creationId xmlns:a16="http://schemas.microsoft.com/office/drawing/2014/main" id="{8825991F-1941-79A5-FFDC-B9B0F44B5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185" y="1049214"/>
            <a:ext cx="2788920" cy="2499360"/>
          </a:xfrm>
          <a:prstGeom prst="rect">
            <a:avLst/>
          </a:prstGeom>
        </p:spPr>
      </p:pic>
      <p:pic>
        <p:nvPicPr>
          <p:cNvPr id="7" name="Picture 6" descr="A baked beans on a piece of toast&#10;&#10;Description automatically generated">
            <a:extLst>
              <a:ext uri="{FF2B5EF4-FFF2-40B4-BE49-F238E27FC236}">
                <a16:creationId xmlns:a16="http://schemas.microsoft.com/office/drawing/2014/main" id="{7B327632-0686-F550-A9E0-8E5B72E4F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2" b="89903" l="3762" r="93710">
                        <a14:foregroundMark x1="7643" y1="73251" x2="7760" y2="65722"/>
                        <a14:foregroundMark x1="90006" y1="75908" x2="91476" y2="63596"/>
                        <a14:foregroundMark x1="93710" y1="72719" x2="93710" y2="72719"/>
                        <a14:foregroundMark x1="3762" y1="66962" x2="3762" y2="669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637" y="1820084"/>
            <a:ext cx="2932385" cy="1946304"/>
          </a:xfrm>
          <a:prstGeom prst="rect">
            <a:avLst/>
          </a:prstGeom>
        </p:spPr>
      </p:pic>
      <p:pic>
        <p:nvPicPr>
          <p:cNvPr id="9" name="Picture 8" descr="A bowl of oatmeal with bananas&#10;&#10;Description automatically generated">
            <a:extLst>
              <a:ext uri="{FF2B5EF4-FFF2-40B4-BE49-F238E27FC236}">
                <a16:creationId xmlns:a16="http://schemas.microsoft.com/office/drawing/2014/main" id="{4A020BF0-CC01-E24F-3026-9CDA14698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577" y="3973613"/>
            <a:ext cx="3048000" cy="2145792"/>
          </a:xfrm>
          <a:prstGeom prst="rect">
            <a:avLst/>
          </a:prstGeom>
        </p:spPr>
      </p:pic>
      <p:pic>
        <p:nvPicPr>
          <p:cNvPr id="11" name="Picture 10" descr="A glass of yogurt with fruit&#10;&#10;Description automatically generated">
            <a:extLst>
              <a:ext uri="{FF2B5EF4-FFF2-40B4-BE49-F238E27FC236}">
                <a16:creationId xmlns:a16="http://schemas.microsoft.com/office/drawing/2014/main" id="{98B4A112-BA07-F51D-823F-27FD8A147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313" y="3799389"/>
            <a:ext cx="2531264" cy="27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6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C9C6-81FC-E576-5869-EFD615875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Drinks at breakfast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AD84F-B57D-D2C4-F31A-48DC9CE001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1" y="1833280"/>
            <a:ext cx="6538207" cy="4457792"/>
          </a:xfrm>
        </p:spPr>
        <p:txBody>
          <a:bodyPr>
            <a:normAutofit/>
          </a:bodyPr>
          <a:lstStyle/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Water is always a good choice!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Milk can hydrate and provide some protein and other nutrients (e.g. calcium).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74637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74637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indent="0"/>
            <a:r>
              <a:rPr lang="en-GB" sz="2000" dirty="0"/>
              <a:t>Remember, we should have about 6-8 drinks each day.</a:t>
            </a:r>
          </a:p>
          <a:p>
            <a:pPr marL="960437" lvl="1" indent="-285750"/>
            <a:endParaRPr lang="en-GB" dirty="0"/>
          </a:p>
        </p:txBody>
      </p:sp>
      <p:pic>
        <p:nvPicPr>
          <p:cNvPr id="7" name="Picture 6" descr="A glass of water on a white background&#10;&#10;Description automatically generated">
            <a:extLst>
              <a:ext uri="{FF2B5EF4-FFF2-40B4-BE49-F238E27FC236}">
                <a16:creationId xmlns:a16="http://schemas.microsoft.com/office/drawing/2014/main" id="{91CA5BFC-F1CB-766A-BED0-714B8F443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967" y="1719470"/>
            <a:ext cx="2145260" cy="2645203"/>
          </a:xfrm>
          <a:prstGeom prst="rect">
            <a:avLst/>
          </a:prstGeom>
        </p:spPr>
      </p:pic>
      <p:pic>
        <p:nvPicPr>
          <p:cNvPr id="9" name="Picture 8" descr="A glass of milk on a white background&#10;&#10;Description automatically generated">
            <a:extLst>
              <a:ext uri="{FF2B5EF4-FFF2-40B4-BE49-F238E27FC236}">
                <a16:creationId xmlns:a16="http://schemas.microsoft.com/office/drawing/2014/main" id="{B7806CAD-A1D5-EDDF-74B7-B38030AEC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097" y="2993419"/>
            <a:ext cx="1669123" cy="264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2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C9C6-81FC-E576-5869-EFD615875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Starchy wholegrains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AD84F-B57D-D2C4-F31A-48DC9CE001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1" y="1833280"/>
            <a:ext cx="5921518" cy="3892146"/>
          </a:xfrm>
        </p:spPr>
        <p:txBody>
          <a:bodyPr>
            <a:normAutofit/>
          </a:bodyPr>
          <a:lstStyle/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Starchy wholegrains are a good source of fibre.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Fibre is important for our digestive health.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In the long-term, high fibre diets</a:t>
            </a:r>
            <a:r>
              <a:rPr lang="en-GB" sz="2000" dirty="0"/>
              <a:t> may also reduce the risk of certain diseases, such as colorectal cancer, heart disease and type 2 diabetes.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Many of these foods (cereals and bread) are fortified with additional nutrients, such as iron, vitamin D and B vitamins.</a:t>
            </a:r>
          </a:p>
        </p:txBody>
      </p:sp>
      <p:pic>
        <p:nvPicPr>
          <p:cNvPr id="9" name="Picture 8" descr="A bowl of cereal with a spoon&#10;&#10;Description automatically generated">
            <a:extLst>
              <a:ext uri="{FF2B5EF4-FFF2-40B4-BE49-F238E27FC236}">
                <a16:creationId xmlns:a16="http://schemas.microsoft.com/office/drawing/2014/main" id="{52304A15-C038-AC59-D514-0953F3534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0" t="8761" r="14500" b="11768"/>
          <a:stretch/>
        </p:blipFill>
        <p:spPr>
          <a:xfrm>
            <a:off x="7083410" y="3620386"/>
            <a:ext cx="2524473" cy="2009220"/>
          </a:xfrm>
          <a:prstGeom prst="rect">
            <a:avLst/>
          </a:prstGeom>
        </p:spPr>
      </p:pic>
      <p:pic>
        <p:nvPicPr>
          <p:cNvPr id="6" name="Picture 5" descr="A bowl of oatmeal with bananas&#10;&#10;Description automatically generated">
            <a:extLst>
              <a:ext uri="{FF2B5EF4-FFF2-40B4-BE49-F238E27FC236}">
                <a16:creationId xmlns:a16="http://schemas.microsoft.com/office/drawing/2014/main" id="{AE67C61C-1E24-6883-8CAF-DDFD18C16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10" y="1032518"/>
            <a:ext cx="3002138" cy="2113505"/>
          </a:xfrm>
          <a:prstGeom prst="rect">
            <a:avLst/>
          </a:prstGeom>
        </p:spPr>
      </p:pic>
      <p:pic>
        <p:nvPicPr>
          <p:cNvPr id="8" name="Picture 7" descr="A slice of bread on a white background&#10;&#10;Description automatically generated">
            <a:extLst>
              <a:ext uri="{FF2B5EF4-FFF2-40B4-BE49-F238E27FC236}">
                <a16:creationId xmlns:a16="http://schemas.microsoft.com/office/drawing/2014/main" id="{8371E216-1F5C-A789-65C2-4D9E08CE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7883" y="2890841"/>
            <a:ext cx="1885479" cy="21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9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C9C6-81FC-E576-5869-EFD615875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91" y="498416"/>
            <a:ext cx="10589793" cy="691661"/>
          </a:xfrm>
        </p:spPr>
        <p:txBody>
          <a:bodyPr/>
          <a:lstStyle/>
          <a:p>
            <a:r>
              <a:rPr lang="en-GB" dirty="0"/>
              <a:t>Fruit and vegetables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AD84F-B57D-D2C4-F31A-48DC9CE001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9247" y="1419456"/>
            <a:ext cx="5655917" cy="4419738"/>
          </a:xfrm>
        </p:spPr>
        <p:txBody>
          <a:bodyPr>
            <a:noAutofit/>
          </a:bodyPr>
          <a:lstStyle/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Fruit and vegetables can provide nutrients such as vitamin C.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They also provide additional fibre.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Fruit can be added to cereal or yogurt.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Vegetables like spinach and mushrooms can be added to a cooked breakfast (e.g. omelette).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Salad vegetables like cucumber and tomato can be great on wholemeal toast!</a:t>
            </a:r>
          </a:p>
        </p:txBody>
      </p:sp>
      <p:pic>
        <p:nvPicPr>
          <p:cNvPr id="4" name="Picture 3" descr="A glass of yogurt with fruit&#10;&#10;Description automatically generated">
            <a:extLst>
              <a:ext uri="{FF2B5EF4-FFF2-40B4-BE49-F238E27FC236}">
                <a16:creationId xmlns:a16="http://schemas.microsoft.com/office/drawing/2014/main" id="{F9E2BAF4-1F0B-8191-F397-FCE167066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668" y="2440349"/>
            <a:ext cx="2531264" cy="2710858"/>
          </a:xfrm>
          <a:prstGeom prst="rect">
            <a:avLst/>
          </a:prstGeom>
        </p:spPr>
      </p:pic>
      <p:pic>
        <p:nvPicPr>
          <p:cNvPr id="7" name="Picture 6" descr="A bowl of fruit salad&#10;&#10;Description automatically generated">
            <a:extLst>
              <a:ext uri="{FF2B5EF4-FFF2-40B4-BE49-F238E27FC236}">
                <a16:creationId xmlns:a16="http://schemas.microsoft.com/office/drawing/2014/main" id="{9B3D673E-ADB8-7935-DDBF-F7D4BF773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53" t="10467" r="15247" b="8113"/>
          <a:stretch/>
        </p:blipFill>
        <p:spPr>
          <a:xfrm>
            <a:off x="7614160" y="1149553"/>
            <a:ext cx="2066544" cy="1655294"/>
          </a:xfrm>
          <a:prstGeom prst="rect">
            <a:avLst/>
          </a:prstGeom>
        </p:spPr>
      </p:pic>
      <p:pic>
        <p:nvPicPr>
          <p:cNvPr id="9" name="Picture 8" descr="A bagel with cream cheese and tomatoes&#10;&#10;Description automatically generated">
            <a:extLst>
              <a:ext uri="{FF2B5EF4-FFF2-40B4-BE49-F238E27FC236}">
                <a16:creationId xmlns:a16="http://schemas.microsoft.com/office/drawing/2014/main" id="{2A9341E5-2144-8F17-6C53-7D2ACA6BB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3317025"/>
            <a:ext cx="2531264" cy="18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9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C9C6-81FC-E576-5869-EFD615875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Protein and dairy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AD84F-B57D-D2C4-F31A-48DC9CE001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1" y="1833280"/>
            <a:ext cx="6021677" cy="3892146"/>
          </a:xfrm>
        </p:spPr>
        <p:txBody>
          <a:bodyPr>
            <a:normAutofit/>
          </a:bodyPr>
          <a:lstStyle/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Protein is important for muscle and bone growth and development.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Foods like beans, eggs, yogurt, cheese and milk can contribute.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Dairy foods also provide calcium, which is important for healthy bones and teeth.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Dairy alternatives are usually fortified with calcium too, but check the label!</a:t>
            </a:r>
          </a:p>
        </p:txBody>
      </p:sp>
      <p:pic>
        <p:nvPicPr>
          <p:cNvPr id="5" name="Picture 4" descr="A hard boiled egg and toast on a plate&#10;&#10;Description automatically generated">
            <a:extLst>
              <a:ext uri="{FF2B5EF4-FFF2-40B4-BE49-F238E27FC236}">
                <a16:creationId xmlns:a16="http://schemas.microsoft.com/office/drawing/2014/main" id="{2877661A-FE23-4284-3775-8355FC84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568" y="1635907"/>
            <a:ext cx="2450873" cy="2196411"/>
          </a:xfrm>
          <a:prstGeom prst="rect">
            <a:avLst/>
          </a:prstGeom>
        </p:spPr>
      </p:pic>
      <p:pic>
        <p:nvPicPr>
          <p:cNvPr id="6" name="Picture 5" descr="A baked beans on a piece of toast&#10;&#10;Description automatically generated">
            <a:extLst>
              <a:ext uri="{FF2B5EF4-FFF2-40B4-BE49-F238E27FC236}">
                <a16:creationId xmlns:a16="http://schemas.microsoft.com/office/drawing/2014/main" id="{4EB46081-01A9-A33D-937A-1CCD9E82B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2" b="89903" l="3762" r="93710">
                        <a14:foregroundMark x1="7643" y1="73251" x2="7760" y2="65722"/>
                        <a14:foregroundMark x1="90006" y1="75908" x2="91476" y2="63596"/>
                        <a14:foregroundMark x1="93710" y1="72719" x2="93710" y2="72719"/>
                        <a14:foregroundMark x1="3762" y1="66962" x2="3762" y2="669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0126" y="4633397"/>
            <a:ext cx="2657012" cy="1763531"/>
          </a:xfrm>
          <a:prstGeom prst="rect">
            <a:avLst/>
          </a:prstGeom>
        </p:spPr>
      </p:pic>
      <p:pic>
        <p:nvPicPr>
          <p:cNvPr id="7" name="Picture 6" descr="A glass of food with a banana and nuts&#10;&#10;Description automatically generated">
            <a:extLst>
              <a:ext uri="{FF2B5EF4-FFF2-40B4-BE49-F238E27FC236}">
                <a16:creationId xmlns:a16="http://schemas.microsoft.com/office/drawing/2014/main" id="{6C793354-716B-CE50-7FFA-CAF343B203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50" t="8632" r="23259" b="13808"/>
          <a:stretch/>
        </p:blipFill>
        <p:spPr>
          <a:xfrm>
            <a:off x="9467143" y="788414"/>
            <a:ext cx="1537629" cy="1898487"/>
          </a:xfrm>
          <a:prstGeom prst="rect">
            <a:avLst/>
          </a:prstGeom>
        </p:spPr>
      </p:pic>
      <p:pic>
        <p:nvPicPr>
          <p:cNvPr id="8" name="Picture 7" descr="A white yogurt in a plastic container&#10;&#10;Description automatically generated">
            <a:extLst>
              <a:ext uri="{FF2B5EF4-FFF2-40B4-BE49-F238E27FC236}">
                <a16:creationId xmlns:a16="http://schemas.microsoft.com/office/drawing/2014/main" id="{FB98C215-D6D1-B3AF-F5E3-B9870C998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999" y="2999704"/>
            <a:ext cx="2034703" cy="246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CDEE-8538-9B43-92FD-3AB6B2355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300" y="426524"/>
            <a:ext cx="10589793" cy="691661"/>
          </a:xfrm>
        </p:spPr>
        <p:txBody>
          <a:bodyPr/>
          <a:lstStyle/>
          <a:p>
            <a:r>
              <a:rPr lang="en-US" dirty="0"/>
              <a:t>Breakfast on the go!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6253D-5673-9945-A236-0FC89174D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643" y="1937891"/>
            <a:ext cx="6079005" cy="4193194"/>
          </a:xfrm>
        </p:spPr>
        <p:txBody>
          <a:bodyPr>
            <a:normAutofit/>
          </a:bodyPr>
          <a:lstStyle/>
          <a:p>
            <a:pPr marL="274637" indent="-285750">
              <a:buFont typeface="Arial" panose="020B0604020202020204" pitchFamily="34" charset="0"/>
              <a:buChar char="•"/>
            </a:pPr>
            <a:r>
              <a:rPr lang="en-US" sz="2000" dirty="0"/>
              <a:t>Make your breakfast the night before and take it with you!  You could try…</a:t>
            </a:r>
          </a:p>
          <a:p>
            <a:pPr indent="0"/>
            <a:r>
              <a:rPr lang="en-US" sz="2000" dirty="0"/>
              <a:t>	- baked oats </a:t>
            </a:r>
          </a:p>
          <a:p>
            <a:pPr indent="0"/>
            <a:r>
              <a:rPr lang="en-US" sz="2000" dirty="0"/>
              <a:t>	- overnight oats </a:t>
            </a:r>
          </a:p>
          <a:p>
            <a:pPr indent="0"/>
            <a:r>
              <a:rPr lang="en-US" sz="2000" dirty="0"/>
              <a:t>	- a cheese and tomato sandwich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US" sz="2000" dirty="0"/>
              <a:t>Grab some fruit to eat on the go:</a:t>
            </a:r>
          </a:p>
          <a:p>
            <a:pPr indent="0"/>
            <a:r>
              <a:rPr lang="en-US" sz="2000" dirty="0"/>
              <a:t>	- banana</a:t>
            </a:r>
          </a:p>
          <a:p>
            <a:pPr indent="0"/>
            <a:r>
              <a:rPr lang="en-US" sz="2000" dirty="0"/>
              <a:t>	- orange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Take your toast with you!</a:t>
            </a:r>
          </a:p>
          <a:p>
            <a:pPr marL="960437" lvl="1" indent="-285750"/>
            <a:endParaRPr lang="en-US" sz="1600" dirty="0"/>
          </a:p>
          <a:p>
            <a:pPr marL="274637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960437" lvl="1" indent="-285750"/>
            <a:endParaRPr lang="en-US" sz="1600" dirty="0"/>
          </a:p>
          <a:p>
            <a:pPr marL="274637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A95B8-CE64-9B44-A812-2885846E0A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228" y="1320602"/>
            <a:ext cx="10589793" cy="375651"/>
          </a:xfrm>
        </p:spPr>
        <p:txBody>
          <a:bodyPr/>
          <a:lstStyle/>
          <a:p>
            <a:r>
              <a:rPr lang="en-US" dirty="0"/>
              <a:t>Plan and make breakfast in advance</a:t>
            </a:r>
          </a:p>
        </p:txBody>
      </p:sp>
      <p:pic>
        <p:nvPicPr>
          <p:cNvPr id="11" name="Picture 10" descr="Two pieces of toasted bread&#10;&#10;Description automatically generated">
            <a:extLst>
              <a:ext uri="{FF2B5EF4-FFF2-40B4-BE49-F238E27FC236}">
                <a16:creationId xmlns:a16="http://schemas.microsoft.com/office/drawing/2014/main" id="{0C801541-382F-515B-F676-73CAB179A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351" y="3207987"/>
            <a:ext cx="2990451" cy="2003602"/>
          </a:xfrm>
          <a:prstGeom prst="rect">
            <a:avLst/>
          </a:prstGeom>
        </p:spPr>
      </p:pic>
      <p:pic>
        <p:nvPicPr>
          <p:cNvPr id="13" name="Picture 12" descr="A group of muffins in brown wrappers&#10;&#10;Description automatically generated">
            <a:extLst>
              <a:ext uri="{FF2B5EF4-FFF2-40B4-BE49-F238E27FC236}">
                <a16:creationId xmlns:a16="http://schemas.microsoft.com/office/drawing/2014/main" id="{5EA9E423-7BF4-3750-C4B7-6C2E47423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645"/>
          <a:stretch/>
        </p:blipFill>
        <p:spPr>
          <a:xfrm>
            <a:off x="6907909" y="1271338"/>
            <a:ext cx="2593631" cy="2100605"/>
          </a:xfrm>
          <a:prstGeom prst="rect">
            <a:avLst/>
          </a:prstGeom>
        </p:spPr>
      </p:pic>
      <p:pic>
        <p:nvPicPr>
          <p:cNvPr id="10" name="Picture 9" descr="A banana on a white background&#10;&#10;Description automatically generated">
            <a:extLst>
              <a:ext uri="{FF2B5EF4-FFF2-40B4-BE49-F238E27FC236}">
                <a16:creationId xmlns:a16="http://schemas.microsoft.com/office/drawing/2014/main" id="{3814DA23-0112-0DDA-3B0D-41F7FE752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066" y="4642529"/>
            <a:ext cx="2800138" cy="16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2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77057-9429-E62C-FCD9-BEA07869F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Nutrients at breakfast time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7A11B4-640A-D1DD-57DC-0E65F0A4271B}"/>
              </a:ext>
            </a:extLst>
          </p:cNvPr>
          <p:cNvSpPr/>
          <p:nvPr/>
        </p:nvSpPr>
        <p:spPr>
          <a:xfrm>
            <a:off x="903732" y="1442494"/>
            <a:ext cx="2057400" cy="4647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Carbohydrate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D2B4BE-418F-193D-9C5E-1546210926BE}"/>
              </a:ext>
            </a:extLst>
          </p:cNvPr>
          <p:cNvSpPr/>
          <p:nvPr/>
        </p:nvSpPr>
        <p:spPr>
          <a:xfrm>
            <a:off x="903732" y="2002465"/>
            <a:ext cx="2057400" cy="4647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Protein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3A2036-D276-F107-432B-93360DA72233}"/>
              </a:ext>
            </a:extLst>
          </p:cNvPr>
          <p:cNvSpPr/>
          <p:nvPr/>
        </p:nvSpPr>
        <p:spPr>
          <a:xfrm>
            <a:off x="903732" y="2562436"/>
            <a:ext cx="2057400" cy="4647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Fibre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F453CF-07DB-2689-1019-2D12A2F243DA}"/>
              </a:ext>
            </a:extLst>
          </p:cNvPr>
          <p:cNvSpPr/>
          <p:nvPr/>
        </p:nvSpPr>
        <p:spPr>
          <a:xfrm>
            <a:off x="903732" y="3122407"/>
            <a:ext cx="2057400" cy="4647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 vitamins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B6349-317F-1D0E-DD79-A274A93BD8B5}"/>
              </a:ext>
            </a:extLst>
          </p:cNvPr>
          <p:cNvSpPr/>
          <p:nvPr/>
        </p:nvSpPr>
        <p:spPr>
          <a:xfrm>
            <a:off x="903732" y="3682378"/>
            <a:ext cx="2057400" cy="4647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Vitamin 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48BB54-867F-EEEE-BE9D-BAB41479C96A}"/>
              </a:ext>
            </a:extLst>
          </p:cNvPr>
          <p:cNvSpPr/>
          <p:nvPr/>
        </p:nvSpPr>
        <p:spPr>
          <a:xfrm>
            <a:off x="903732" y="4242349"/>
            <a:ext cx="2057400" cy="4647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Calcium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FA93F93-31FA-F256-B136-3831019D2264}"/>
              </a:ext>
            </a:extLst>
          </p:cNvPr>
          <p:cNvSpPr/>
          <p:nvPr/>
        </p:nvSpPr>
        <p:spPr>
          <a:xfrm>
            <a:off x="903732" y="4802320"/>
            <a:ext cx="2057400" cy="4647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Iodine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BBCE8D-1263-B34E-AF77-D84F64FFC1F7}"/>
              </a:ext>
            </a:extLst>
          </p:cNvPr>
          <p:cNvSpPr/>
          <p:nvPr/>
        </p:nvSpPr>
        <p:spPr>
          <a:xfrm>
            <a:off x="903732" y="5362291"/>
            <a:ext cx="2057400" cy="4647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Iron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32CB87-99DA-035B-6BC1-44C295120953}"/>
              </a:ext>
            </a:extLst>
          </p:cNvPr>
          <p:cNvSpPr/>
          <p:nvPr/>
        </p:nvSpPr>
        <p:spPr>
          <a:xfrm>
            <a:off x="903732" y="5922264"/>
            <a:ext cx="2057400" cy="4647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Zinc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B0468E-CA0F-5039-14BA-706188FCAB8D}"/>
              </a:ext>
            </a:extLst>
          </p:cNvPr>
          <p:cNvSpPr/>
          <p:nvPr/>
        </p:nvSpPr>
        <p:spPr>
          <a:xfrm>
            <a:off x="3474720" y="1442494"/>
            <a:ext cx="4764024" cy="46470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Provides energy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50277E-B560-1E7E-B3DD-F3F39AD07130}"/>
              </a:ext>
            </a:extLst>
          </p:cNvPr>
          <p:cNvSpPr/>
          <p:nvPr/>
        </p:nvSpPr>
        <p:spPr>
          <a:xfrm>
            <a:off x="3474720" y="2002465"/>
            <a:ext cx="4764024" cy="46470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Needed for healthy muscles and bones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4748E3-40FC-5A91-A5AB-770384A60326}"/>
              </a:ext>
            </a:extLst>
          </p:cNvPr>
          <p:cNvSpPr/>
          <p:nvPr/>
        </p:nvSpPr>
        <p:spPr>
          <a:xfrm>
            <a:off x="3474720" y="2562436"/>
            <a:ext cx="4764024" cy="46470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Important for a healthy gut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22F32CC-2266-F53A-B96A-6171BFEB645F}"/>
              </a:ext>
            </a:extLst>
          </p:cNvPr>
          <p:cNvSpPr/>
          <p:nvPr/>
        </p:nvSpPr>
        <p:spPr>
          <a:xfrm>
            <a:off x="3474720" y="3122407"/>
            <a:ext cx="4764024" cy="46470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Helps to release energy from food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AD6740-037E-FF8A-5622-E9A590216867}"/>
              </a:ext>
            </a:extLst>
          </p:cNvPr>
          <p:cNvSpPr/>
          <p:nvPr/>
        </p:nvSpPr>
        <p:spPr>
          <a:xfrm>
            <a:off x="3474720" y="3682378"/>
            <a:ext cx="4764024" cy="46470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Supports the immune system and skin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3D6AE49-44BC-31BC-BA8D-688326B1D30F}"/>
              </a:ext>
            </a:extLst>
          </p:cNvPr>
          <p:cNvSpPr/>
          <p:nvPr/>
        </p:nvSpPr>
        <p:spPr>
          <a:xfrm>
            <a:off x="3474720" y="4242349"/>
            <a:ext cx="4764024" cy="46470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Supports healthy bones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26C1605-0125-687C-18CD-CFCF27897E9D}"/>
              </a:ext>
            </a:extLst>
          </p:cNvPr>
          <p:cNvSpPr/>
          <p:nvPr/>
        </p:nvSpPr>
        <p:spPr>
          <a:xfrm>
            <a:off x="3474720" y="4802320"/>
            <a:ext cx="4764024" cy="46470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Supports brain health and growth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2E566BC-82A9-D73E-0A8A-00745510C91A}"/>
              </a:ext>
            </a:extLst>
          </p:cNvPr>
          <p:cNvSpPr/>
          <p:nvPr/>
        </p:nvSpPr>
        <p:spPr>
          <a:xfrm>
            <a:off x="3474720" y="5362291"/>
            <a:ext cx="4764024" cy="46470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Supports brain and blood health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FC03BEF-BCBB-9D7C-308E-01813C21005D}"/>
              </a:ext>
            </a:extLst>
          </p:cNvPr>
          <p:cNvSpPr/>
          <p:nvPr/>
        </p:nvSpPr>
        <p:spPr>
          <a:xfrm>
            <a:off x="3474720" y="5922264"/>
            <a:ext cx="4764024" cy="46470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Supports the brain, skin and immune system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81313B-5848-DCB8-D56E-C01E7EB48293}"/>
              </a:ext>
            </a:extLst>
          </p:cNvPr>
          <p:cNvSpPr/>
          <p:nvPr/>
        </p:nvSpPr>
        <p:spPr>
          <a:xfrm>
            <a:off x="8752332" y="1442494"/>
            <a:ext cx="2372868" cy="4647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Starchy foods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9B9027-A042-E305-AB5B-8DF91310537D}"/>
              </a:ext>
            </a:extLst>
          </p:cNvPr>
          <p:cNvSpPr/>
          <p:nvPr/>
        </p:nvSpPr>
        <p:spPr>
          <a:xfrm>
            <a:off x="8752332" y="2002465"/>
            <a:ext cx="2372868" cy="4647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Beans, eggs, yogurt, cheese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7E6CAE-9EFF-BB0B-8457-4A13B5BC9642}"/>
              </a:ext>
            </a:extLst>
          </p:cNvPr>
          <p:cNvSpPr/>
          <p:nvPr/>
        </p:nvSpPr>
        <p:spPr>
          <a:xfrm>
            <a:off x="8752332" y="2562436"/>
            <a:ext cx="2372868" cy="4647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Cereals, bread, fruit, vegetables, beans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8BB55C-DFFC-9A65-06CC-F5F6F91781FE}"/>
              </a:ext>
            </a:extLst>
          </p:cNvPr>
          <p:cNvSpPr/>
          <p:nvPr/>
        </p:nvSpPr>
        <p:spPr>
          <a:xfrm>
            <a:off x="8752332" y="3122407"/>
            <a:ext cx="2372868" cy="4647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Fortified cereals, milk, yogurt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7FC34C8-D581-30EE-8EB6-E6F1A3555A2B}"/>
              </a:ext>
            </a:extLst>
          </p:cNvPr>
          <p:cNvSpPr/>
          <p:nvPr/>
        </p:nvSpPr>
        <p:spPr>
          <a:xfrm>
            <a:off x="8752332" y="3682378"/>
            <a:ext cx="2372868" cy="4647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Fruit and some vegetables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F2F263-759E-BF65-9AD7-46E8CD5BBA2F}"/>
              </a:ext>
            </a:extLst>
          </p:cNvPr>
          <p:cNvSpPr/>
          <p:nvPr/>
        </p:nvSpPr>
        <p:spPr>
          <a:xfrm>
            <a:off x="8752332" y="4242349"/>
            <a:ext cx="2372868" cy="4647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Milk, cheese, yogurt, fortified alternatives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6BD6607-37D6-F610-ED26-ED172F1A68CF}"/>
              </a:ext>
            </a:extLst>
          </p:cNvPr>
          <p:cNvSpPr/>
          <p:nvPr/>
        </p:nvSpPr>
        <p:spPr>
          <a:xfrm>
            <a:off x="8752332" y="4802320"/>
            <a:ext cx="2372868" cy="4647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Milk, cheese, yogurt, eggs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B03D74B-3F1B-C4D5-4423-75C8E1E7A150}"/>
              </a:ext>
            </a:extLst>
          </p:cNvPr>
          <p:cNvSpPr/>
          <p:nvPr/>
        </p:nvSpPr>
        <p:spPr>
          <a:xfrm>
            <a:off x="8752332" y="5362291"/>
            <a:ext cx="2372868" cy="4647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Fortified cereals, bread, dried fruit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C55CB6A-F287-20BF-1B44-3FB0148E680E}"/>
              </a:ext>
            </a:extLst>
          </p:cNvPr>
          <p:cNvSpPr/>
          <p:nvPr/>
        </p:nvSpPr>
        <p:spPr>
          <a:xfrm>
            <a:off x="8752332" y="5922264"/>
            <a:ext cx="2372868" cy="4647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Wholegrain cereals, wholemeal bread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77688D96-509B-4022-D577-16690ABAD54C}"/>
              </a:ext>
            </a:extLst>
          </p:cNvPr>
          <p:cNvSpPr/>
          <p:nvPr/>
        </p:nvSpPr>
        <p:spPr>
          <a:xfrm>
            <a:off x="3034284" y="1508357"/>
            <a:ext cx="367284" cy="332976"/>
          </a:xfrm>
          <a:prstGeom prst="rightArrow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65C92E1-D289-87C0-C22B-7A072001CE8B}"/>
              </a:ext>
            </a:extLst>
          </p:cNvPr>
          <p:cNvSpPr/>
          <p:nvPr/>
        </p:nvSpPr>
        <p:spPr>
          <a:xfrm>
            <a:off x="3034284" y="2068328"/>
            <a:ext cx="367284" cy="332976"/>
          </a:xfrm>
          <a:prstGeom prst="rightArrow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CE8C1F1-D5C6-02B3-50BF-FC99EE14DAC8}"/>
              </a:ext>
            </a:extLst>
          </p:cNvPr>
          <p:cNvSpPr/>
          <p:nvPr/>
        </p:nvSpPr>
        <p:spPr>
          <a:xfrm>
            <a:off x="3034284" y="2628299"/>
            <a:ext cx="367284" cy="332976"/>
          </a:xfrm>
          <a:prstGeom prst="rightArrow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4BDC82B0-A26F-3482-DD90-E73816FE5341}"/>
              </a:ext>
            </a:extLst>
          </p:cNvPr>
          <p:cNvSpPr/>
          <p:nvPr/>
        </p:nvSpPr>
        <p:spPr>
          <a:xfrm>
            <a:off x="3034284" y="3188270"/>
            <a:ext cx="367284" cy="332976"/>
          </a:xfrm>
          <a:prstGeom prst="rightArrow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862748CF-869F-1777-261B-525FAF207AB5}"/>
              </a:ext>
            </a:extLst>
          </p:cNvPr>
          <p:cNvSpPr/>
          <p:nvPr/>
        </p:nvSpPr>
        <p:spPr>
          <a:xfrm>
            <a:off x="3034284" y="3748241"/>
            <a:ext cx="367284" cy="332976"/>
          </a:xfrm>
          <a:prstGeom prst="rightArrow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78EF7E98-8D17-12C3-E570-E87EE0B89F2F}"/>
              </a:ext>
            </a:extLst>
          </p:cNvPr>
          <p:cNvSpPr/>
          <p:nvPr/>
        </p:nvSpPr>
        <p:spPr>
          <a:xfrm>
            <a:off x="3034284" y="4308212"/>
            <a:ext cx="367284" cy="332976"/>
          </a:xfrm>
          <a:prstGeom prst="rightArrow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E100E39-1FED-F239-1880-B65B369BFE0D}"/>
              </a:ext>
            </a:extLst>
          </p:cNvPr>
          <p:cNvSpPr/>
          <p:nvPr/>
        </p:nvSpPr>
        <p:spPr>
          <a:xfrm>
            <a:off x="3034284" y="4868183"/>
            <a:ext cx="367284" cy="332976"/>
          </a:xfrm>
          <a:prstGeom prst="rightArrow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650C0EF6-046A-A8E9-812D-62D2F7FEF8FC}"/>
              </a:ext>
            </a:extLst>
          </p:cNvPr>
          <p:cNvSpPr/>
          <p:nvPr/>
        </p:nvSpPr>
        <p:spPr>
          <a:xfrm>
            <a:off x="3034284" y="5428154"/>
            <a:ext cx="367284" cy="332976"/>
          </a:xfrm>
          <a:prstGeom prst="rightArrow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F5EB08F-2749-2C26-7426-DDA926F70FF0}"/>
              </a:ext>
            </a:extLst>
          </p:cNvPr>
          <p:cNvSpPr/>
          <p:nvPr/>
        </p:nvSpPr>
        <p:spPr>
          <a:xfrm>
            <a:off x="3034284" y="5988127"/>
            <a:ext cx="367284" cy="332976"/>
          </a:xfrm>
          <a:prstGeom prst="rightArrow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3E90A1D9-8E1F-F955-F801-04C3DF7CDBA2}"/>
              </a:ext>
            </a:extLst>
          </p:cNvPr>
          <p:cNvSpPr/>
          <p:nvPr/>
        </p:nvSpPr>
        <p:spPr>
          <a:xfrm>
            <a:off x="8311896" y="1512975"/>
            <a:ext cx="367284" cy="332976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E521C109-CC82-57AD-7D48-6A8D08DB7ADD}"/>
              </a:ext>
            </a:extLst>
          </p:cNvPr>
          <p:cNvSpPr/>
          <p:nvPr/>
        </p:nvSpPr>
        <p:spPr>
          <a:xfrm>
            <a:off x="8311896" y="2072946"/>
            <a:ext cx="367284" cy="332976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C28E69CF-560D-9B13-4584-C038B2FAD35A}"/>
              </a:ext>
            </a:extLst>
          </p:cNvPr>
          <p:cNvSpPr/>
          <p:nvPr/>
        </p:nvSpPr>
        <p:spPr>
          <a:xfrm>
            <a:off x="8311896" y="2632917"/>
            <a:ext cx="367284" cy="332976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D7426EAF-E56E-6B26-B844-0A564B3CEB2C}"/>
              </a:ext>
            </a:extLst>
          </p:cNvPr>
          <p:cNvSpPr/>
          <p:nvPr/>
        </p:nvSpPr>
        <p:spPr>
          <a:xfrm>
            <a:off x="8311896" y="3192888"/>
            <a:ext cx="367284" cy="332976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38F47DB7-B9EF-DF49-F0C9-06E314FCADC7}"/>
              </a:ext>
            </a:extLst>
          </p:cNvPr>
          <p:cNvSpPr/>
          <p:nvPr/>
        </p:nvSpPr>
        <p:spPr>
          <a:xfrm>
            <a:off x="8311896" y="3752859"/>
            <a:ext cx="367284" cy="332976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3CF29ABD-674A-C6FB-243F-EABE551BC0C7}"/>
              </a:ext>
            </a:extLst>
          </p:cNvPr>
          <p:cNvSpPr/>
          <p:nvPr/>
        </p:nvSpPr>
        <p:spPr>
          <a:xfrm>
            <a:off x="8311896" y="4312830"/>
            <a:ext cx="367284" cy="332976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B356B33E-E42A-22DC-CC19-83AC32B6B320}"/>
              </a:ext>
            </a:extLst>
          </p:cNvPr>
          <p:cNvSpPr/>
          <p:nvPr/>
        </p:nvSpPr>
        <p:spPr>
          <a:xfrm>
            <a:off x="8311896" y="4872801"/>
            <a:ext cx="367284" cy="332976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3905BF38-1A8B-F737-D1C1-3EF87C1D4300}"/>
              </a:ext>
            </a:extLst>
          </p:cNvPr>
          <p:cNvSpPr/>
          <p:nvPr/>
        </p:nvSpPr>
        <p:spPr>
          <a:xfrm>
            <a:off x="8311896" y="5432772"/>
            <a:ext cx="367284" cy="332976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2087E1F1-6045-3DAC-9B89-E5FC13DD8232}"/>
              </a:ext>
            </a:extLst>
          </p:cNvPr>
          <p:cNvSpPr/>
          <p:nvPr/>
        </p:nvSpPr>
        <p:spPr>
          <a:xfrm>
            <a:off x="8311896" y="5992745"/>
            <a:ext cx="367284" cy="332976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42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NF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53B058"/>
      </a:accent1>
      <a:accent2>
        <a:srgbClr val="E53812"/>
      </a:accent2>
      <a:accent3>
        <a:srgbClr val="FDC92F"/>
      </a:accent3>
      <a:accent4>
        <a:srgbClr val="DB7850"/>
      </a:accent4>
      <a:accent5>
        <a:srgbClr val="226E9D"/>
      </a:accent5>
      <a:accent6>
        <a:srgbClr val="EC696D"/>
      </a:accent6>
      <a:hlink>
        <a:srgbClr val="0563C1"/>
      </a:hlink>
      <a:folHlink>
        <a:srgbClr val="EB67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NF" id="{E781737D-D6C1-47D6-9F9B-4BF156BE9259}" vid="{4AA11091-2688-43BB-9195-CD02E954CB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53071f4-7f44-43fd-895c-8e7b6a3746b0" xsi:nil="true"/>
    <TaxCatchAll xmlns="ead97cfe-a968-427f-b02b-893e6ba0355a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2607A0-CB04-499A-863B-3B807C1C2487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ead97cfe-a968-427f-b02b-893e6ba0355a"/>
    <ds:schemaRef ds:uri="c53071f4-7f44-43fd-895c-8e7b6a3746b0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2CA6B2-D91C-48BA-BFD4-6487B9722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3F1269-12CB-4DC7-B489-454ED5B982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BNF-PPT-Core_Final</Template>
  <TotalTime>159</TotalTime>
  <Words>539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Office Theme</vt:lpstr>
      <vt:lpstr>National Schools  Breakfast Week</vt:lpstr>
      <vt:lpstr>Why do we eat breakfast?</vt:lpstr>
      <vt:lpstr>What’s in a healthy breakfast?</vt:lpstr>
      <vt:lpstr>Drinks at breakfast </vt:lpstr>
      <vt:lpstr>Starchy wholegrains</vt:lpstr>
      <vt:lpstr>Fruit and vegetables</vt:lpstr>
      <vt:lpstr>Protein and dairy</vt:lpstr>
      <vt:lpstr>Breakfast on the go!</vt:lpstr>
      <vt:lpstr>Nutrients at breakfast 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Schools  Breakfast Week</dc:title>
  <dc:creator>Ewen Trafford</dc:creator>
  <cp:lastModifiedBy>Ewen Trafford</cp:lastModifiedBy>
  <cp:revision>1</cp:revision>
  <dcterms:created xsi:type="dcterms:W3CDTF">2024-07-09T07:38:50Z</dcterms:created>
  <dcterms:modified xsi:type="dcterms:W3CDTF">2024-07-16T14:03:43Z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