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97" r:id="rId5"/>
    <p:sldId id="303" r:id="rId6"/>
    <p:sldId id="312" r:id="rId7"/>
    <p:sldId id="326" r:id="rId8"/>
    <p:sldId id="316" r:id="rId9"/>
    <p:sldId id="317" r:id="rId10"/>
    <p:sldId id="313" r:id="rId11"/>
    <p:sldId id="324" r:id="rId12"/>
    <p:sldId id="305" r:id="rId13"/>
    <p:sldId id="320" r:id="rId14"/>
    <p:sldId id="307" r:id="rId15"/>
    <p:sldId id="308" r:id="rId16"/>
    <p:sldId id="323" r:id="rId17"/>
    <p:sldId id="327" r:id="rId18"/>
    <p:sldId id="328" r:id="rId19"/>
    <p:sldId id="322" r:id="rId20"/>
    <p:sldId id="32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E53812"/>
    <a:srgbClr val="9900FF"/>
    <a:srgbClr val="FDC92F"/>
    <a:srgbClr val="FF3399"/>
    <a:srgbClr val="53B058"/>
    <a:srgbClr val="F6F6F6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C45452-EB9A-49E6-A562-BAE8DDE0E2F0}" v="726" dt="2023-05-16T10:32:55.006"/>
    <p1510:client id="{9DC7B4C4-0444-4AA5-A575-C00A5A34172A}" v="33" dt="2023-05-16T11:04:02.365"/>
    <p1510:client id="{CB3E961F-F53B-46C5-83D2-1CA9B58EBAA7}" v="637" dt="2023-05-15T14:40:17.391"/>
    <p1510:client id="{EB0AB498-8366-4098-A985-BDD6B1A62AAD}" v="26" dt="2023-05-16T11:02:24.7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Theobald" userId="e5e96d6a-dffb-4be3-a7c9-5724c0a71d0d" providerId="ADAL" clId="{CB3E961F-F53B-46C5-83D2-1CA9B58EBAA7}"/>
    <pc:docChg chg="undo redo custSel addSld delSld modSld modMainMaster">
      <pc:chgData name="Claire Theobald" userId="e5e96d6a-dffb-4be3-a7c9-5724c0a71d0d" providerId="ADAL" clId="{CB3E961F-F53B-46C5-83D2-1CA9B58EBAA7}" dt="2023-05-15T14:41:13.609" v="2277" actId="20577"/>
      <pc:docMkLst>
        <pc:docMk/>
      </pc:docMkLst>
      <pc:sldChg chg="del">
        <pc:chgData name="Claire Theobald" userId="e5e96d6a-dffb-4be3-a7c9-5724c0a71d0d" providerId="ADAL" clId="{CB3E961F-F53B-46C5-83D2-1CA9B58EBAA7}" dt="2023-05-15T06:21:47.122" v="53" actId="47"/>
        <pc:sldMkLst>
          <pc:docMk/>
          <pc:sldMk cId="433890173" sldId="284"/>
        </pc:sldMkLst>
      </pc:sldChg>
      <pc:sldChg chg="modSp mod">
        <pc:chgData name="Claire Theobald" userId="e5e96d6a-dffb-4be3-a7c9-5724c0a71d0d" providerId="ADAL" clId="{CB3E961F-F53B-46C5-83D2-1CA9B58EBAA7}" dt="2023-05-15T06:21:54.050" v="58" actId="1076"/>
        <pc:sldMkLst>
          <pc:docMk/>
          <pc:sldMk cId="281221578" sldId="297"/>
        </pc:sldMkLst>
        <pc:spChg chg="mod">
          <ac:chgData name="Claire Theobald" userId="e5e96d6a-dffb-4be3-a7c9-5724c0a71d0d" providerId="ADAL" clId="{CB3E961F-F53B-46C5-83D2-1CA9B58EBAA7}" dt="2023-05-15T06:21:54.050" v="58" actId="1076"/>
          <ac:spMkLst>
            <pc:docMk/>
            <pc:sldMk cId="281221578" sldId="297"/>
            <ac:spMk id="2" creationId="{6451674F-D3DB-9C4A-887A-D21ADA091C1C}"/>
          </ac:spMkLst>
        </pc:spChg>
        <pc:spChg chg="mod">
          <ac:chgData name="Claire Theobald" userId="e5e96d6a-dffb-4be3-a7c9-5724c0a71d0d" providerId="ADAL" clId="{CB3E961F-F53B-46C5-83D2-1CA9B58EBAA7}" dt="2023-05-15T06:21:54.050" v="58" actId="1076"/>
          <ac:spMkLst>
            <pc:docMk/>
            <pc:sldMk cId="281221578" sldId="297"/>
            <ac:spMk id="3" creationId="{A71048B5-F307-A244-8D81-9CDADDD01303}"/>
          </ac:spMkLst>
        </pc:spChg>
      </pc:sldChg>
      <pc:sldChg chg="del">
        <pc:chgData name="Claire Theobald" userId="e5e96d6a-dffb-4be3-a7c9-5724c0a71d0d" providerId="ADAL" clId="{CB3E961F-F53B-46C5-83D2-1CA9B58EBAA7}" dt="2023-05-15T06:21:47.539" v="54" actId="47"/>
        <pc:sldMkLst>
          <pc:docMk/>
          <pc:sldMk cId="2046931528" sldId="299"/>
        </pc:sldMkLst>
      </pc:sldChg>
      <pc:sldChg chg="del">
        <pc:chgData name="Claire Theobald" userId="e5e96d6a-dffb-4be3-a7c9-5724c0a71d0d" providerId="ADAL" clId="{CB3E961F-F53B-46C5-83D2-1CA9B58EBAA7}" dt="2023-05-15T06:21:48.040" v="55" actId="47"/>
        <pc:sldMkLst>
          <pc:docMk/>
          <pc:sldMk cId="3904015834" sldId="301"/>
        </pc:sldMkLst>
      </pc:sldChg>
      <pc:sldChg chg="addSp delSp modSp mod delAnim">
        <pc:chgData name="Claire Theobald" userId="e5e96d6a-dffb-4be3-a7c9-5724c0a71d0d" providerId="ADAL" clId="{CB3E961F-F53B-46C5-83D2-1CA9B58EBAA7}" dt="2023-05-15T11:47:36.786" v="1739" actId="1076"/>
        <pc:sldMkLst>
          <pc:docMk/>
          <pc:sldMk cId="2587948099" sldId="303"/>
        </pc:sldMkLst>
        <pc:spChg chg="mod">
          <ac:chgData name="Claire Theobald" userId="e5e96d6a-dffb-4be3-a7c9-5724c0a71d0d" providerId="ADAL" clId="{CB3E961F-F53B-46C5-83D2-1CA9B58EBAA7}" dt="2023-05-15T11:47:24.265" v="1736" actId="1076"/>
          <ac:spMkLst>
            <pc:docMk/>
            <pc:sldMk cId="2587948099" sldId="303"/>
            <ac:spMk id="3" creationId="{63C02056-3F0E-6841-A8A5-323391F73CE7}"/>
          </ac:spMkLst>
        </pc:spChg>
        <pc:spChg chg="add mod ord">
          <ac:chgData name="Claire Theobald" userId="e5e96d6a-dffb-4be3-a7c9-5724c0a71d0d" providerId="ADAL" clId="{CB3E961F-F53B-46C5-83D2-1CA9B58EBAA7}" dt="2023-05-15T11:47:34.467" v="1738" actId="1076"/>
          <ac:spMkLst>
            <pc:docMk/>
            <pc:sldMk cId="2587948099" sldId="303"/>
            <ac:spMk id="13" creationId="{F4BF857E-BF0C-7AC8-A41C-5EC17CC2D590}"/>
          </ac:spMkLst>
        </pc:spChg>
        <pc:picChg chg="del">
          <ac:chgData name="Claire Theobald" userId="e5e96d6a-dffb-4be3-a7c9-5724c0a71d0d" providerId="ADAL" clId="{CB3E961F-F53B-46C5-83D2-1CA9B58EBAA7}" dt="2023-05-15T06:22:10.261" v="63" actId="478"/>
          <ac:picMkLst>
            <pc:docMk/>
            <pc:sldMk cId="2587948099" sldId="303"/>
            <ac:picMk id="5" creationId="{6A20C90A-ADC2-CA50-2824-8FE3E635D93C}"/>
          </ac:picMkLst>
        </pc:picChg>
        <pc:picChg chg="add mod">
          <ac:chgData name="Claire Theobald" userId="e5e96d6a-dffb-4be3-a7c9-5724c0a71d0d" providerId="ADAL" clId="{CB3E961F-F53B-46C5-83D2-1CA9B58EBAA7}" dt="2023-05-15T07:04:02.494" v="557" actId="1076"/>
          <ac:picMkLst>
            <pc:docMk/>
            <pc:sldMk cId="2587948099" sldId="303"/>
            <ac:picMk id="6" creationId="{876178DF-634D-8AE5-56E1-07DCEABA7AE6}"/>
          </ac:picMkLst>
        </pc:picChg>
        <pc:picChg chg="mod">
          <ac:chgData name="Claire Theobald" userId="e5e96d6a-dffb-4be3-a7c9-5724c0a71d0d" providerId="ADAL" clId="{CB3E961F-F53B-46C5-83D2-1CA9B58EBAA7}" dt="2023-05-15T07:04:00.772" v="556" actId="1076"/>
          <ac:picMkLst>
            <pc:docMk/>
            <pc:sldMk cId="2587948099" sldId="303"/>
            <ac:picMk id="7" creationId="{09E6E2C2-D816-CBEF-6ECE-282B4B20D4F9}"/>
          </ac:picMkLst>
        </pc:picChg>
        <pc:picChg chg="del">
          <ac:chgData name="Claire Theobald" userId="e5e96d6a-dffb-4be3-a7c9-5724c0a71d0d" providerId="ADAL" clId="{CB3E961F-F53B-46C5-83D2-1CA9B58EBAA7}" dt="2023-05-15T06:22:11.409" v="64" actId="478"/>
          <ac:picMkLst>
            <pc:docMk/>
            <pc:sldMk cId="2587948099" sldId="303"/>
            <ac:picMk id="8" creationId="{1EE03E13-CD96-D6D7-253A-3F397C78A7CE}"/>
          </ac:picMkLst>
        </pc:picChg>
        <pc:picChg chg="mod">
          <ac:chgData name="Claire Theobald" userId="e5e96d6a-dffb-4be3-a7c9-5724c0a71d0d" providerId="ADAL" clId="{CB3E961F-F53B-46C5-83D2-1CA9B58EBAA7}" dt="2023-05-15T07:04:05.956" v="559" actId="1076"/>
          <ac:picMkLst>
            <pc:docMk/>
            <pc:sldMk cId="2587948099" sldId="303"/>
            <ac:picMk id="9" creationId="{F45990B0-5322-E86E-0341-513631F69573}"/>
          </ac:picMkLst>
        </pc:picChg>
        <pc:picChg chg="mod">
          <ac:chgData name="Claire Theobald" userId="e5e96d6a-dffb-4be3-a7c9-5724c0a71d0d" providerId="ADAL" clId="{CB3E961F-F53B-46C5-83D2-1CA9B58EBAA7}" dt="2023-05-15T07:04:03.597" v="558" actId="1076"/>
          <ac:picMkLst>
            <pc:docMk/>
            <pc:sldMk cId="2587948099" sldId="303"/>
            <ac:picMk id="10" creationId="{5A4D7857-5CE8-5E77-8066-84412FE72BF0}"/>
          </ac:picMkLst>
        </pc:picChg>
        <pc:picChg chg="add mod">
          <ac:chgData name="Claire Theobald" userId="e5e96d6a-dffb-4be3-a7c9-5724c0a71d0d" providerId="ADAL" clId="{CB3E961F-F53B-46C5-83D2-1CA9B58EBAA7}" dt="2023-05-15T07:04:07.396" v="560" actId="1076"/>
          <ac:picMkLst>
            <pc:docMk/>
            <pc:sldMk cId="2587948099" sldId="303"/>
            <ac:picMk id="12" creationId="{7D3C8EED-7C2B-0FCA-FD61-C0EE2C214C73}"/>
          </ac:picMkLst>
        </pc:picChg>
        <pc:picChg chg="add mod">
          <ac:chgData name="Claire Theobald" userId="e5e96d6a-dffb-4be3-a7c9-5724c0a71d0d" providerId="ADAL" clId="{CB3E961F-F53B-46C5-83D2-1CA9B58EBAA7}" dt="2023-05-15T11:47:36.786" v="1739" actId="1076"/>
          <ac:picMkLst>
            <pc:docMk/>
            <pc:sldMk cId="2587948099" sldId="303"/>
            <ac:picMk id="14" creationId="{436B75EA-978D-CF73-3248-312E56DA7CE6}"/>
          </ac:picMkLst>
        </pc:picChg>
      </pc:sldChg>
      <pc:sldChg chg="modSp mod">
        <pc:chgData name="Claire Theobald" userId="e5e96d6a-dffb-4be3-a7c9-5724c0a71d0d" providerId="ADAL" clId="{CB3E961F-F53B-46C5-83D2-1CA9B58EBAA7}" dt="2023-05-15T06:30:54.877" v="230" actId="1076"/>
        <pc:sldMkLst>
          <pc:docMk/>
          <pc:sldMk cId="3620934206" sldId="305"/>
        </pc:sldMkLst>
        <pc:picChg chg="mod">
          <ac:chgData name="Claire Theobald" userId="e5e96d6a-dffb-4be3-a7c9-5724c0a71d0d" providerId="ADAL" clId="{CB3E961F-F53B-46C5-83D2-1CA9B58EBAA7}" dt="2023-05-15T06:30:54.877" v="230" actId="1076"/>
          <ac:picMkLst>
            <pc:docMk/>
            <pc:sldMk cId="3620934206" sldId="305"/>
            <ac:picMk id="10" creationId="{D7424F6E-F92B-662F-CBFC-7D3BE9D80276}"/>
          </ac:picMkLst>
        </pc:picChg>
      </pc:sldChg>
      <pc:sldChg chg="addSp delSp modSp mod delAnim modAnim">
        <pc:chgData name="Claire Theobald" userId="e5e96d6a-dffb-4be3-a7c9-5724c0a71d0d" providerId="ADAL" clId="{CB3E961F-F53B-46C5-83D2-1CA9B58EBAA7}" dt="2023-05-15T14:38:31.680" v="2216" actId="1076"/>
        <pc:sldMkLst>
          <pc:docMk/>
          <pc:sldMk cId="1193679695" sldId="308"/>
        </pc:sldMkLst>
        <pc:spChg chg="mod">
          <ac:chgData name="Claire Theobald" userId="e5e96d6a-dffb-4be3-a7c9-5724c0a71d0d" providerId="ADAL" clId="{CB3E961F-F53B-46C5-83D2-1CA9B58EBAA7}" dt="2023-05-15T09:59:30.924" v="1360" actId="20577"/>
          <ac:spMkLst>
            <pc:docMk/>
            <pc:sldMk cId="1193679695" sldId="308"/>
            <ac:spMk id="2" creationId="{AE0F8792-9E6B-8A4E-9A16-4FA2C0BC605A}"/>
          </ac:spMkLst>
        </pc:spChg>
        <pc:spChg chg="del mod">
          <ac:chgData name="Claire Theobald" userId="e5e96d6a-dffb-4be3-a7c9-5724c0a71d0d" providerId="ADAL" clId="{CB3E961F-F53B-46C5-83D2-1CA9B58EBAA7}" dt="2023-05-15T10:00:43.852" v="1502" actId="478"/>
          <ac:spMkLst>
            <pc:docMk/>
            <pc:sldMk cId="1193679695" sldId="308"/>
            <ac:spMk id="3" creationId="{63C02056-3F0E-6841-A8A5-323391F73CE7}"/>
          </ac:spMkLst>
        </pc:spChg>
        <pc:spChg chg="add mod ord">
          <ac:chgData name="Claire Theobald" userId="e5e96d6a-dffb-4be3-a7c9-5724c0a71d0d" providerId="ADAL" clId="{CB3E961F-F53B-46C5-83D2-1CA9B58EBAA7}" dt="2023-05-15T10:07:47.233" v="1629" actId="166"/>
          <ac:spMkLst>
            <pc:docMk/>
            <pc:sldMk cId="1193679695" sldId="308"/>
            <ac:spMk id="4" creationId="{2B6B21BD-8747-ED51-4F84-60FC5FA162A4}"/>
          </ac:spMkLst>
        </pc:spChg>
        <pc:spChg chg="mod">
          <ac:chgData name="Claire Theobald" userId="e5e96d6a-dffb-4be3-a7c9-5724c0a71d0d" providerId="ADAL" clId="{CB3E961F-F53B-46C5-83D2-1CA9B58EBAA7}" dt="2023-05-15T06:31:23.321" v="240" actId="20577"/>
          <ac:spMkLst>
            <pc:docMk/>
            <pc:sldMk cId="1193679695" sldId="308"/>
            <ac:spMk id="5" creationId="{98F12FBB-CA23-0A02-DCF4-4D6B4F388A5A}"/>
          </ac:spMkLst>
        </pc:spChg>
        <pc:spChg chg="mod">
          <ac:chgData name="Claire Theobald" userId="e5e96d6a-dffb-4be3-a7c9-5724c0a71d0d" providerId="ADAL" clId="{CB3E961F-F53B-46C5-83D2-1CA9B58EBAA7}" dt="2023-05-15T10:08:14.141" v="1634" actId="1076"/>
          <ac:spMkLst>
            <pc:docMk/>
            <pc:sldMk cId="1193679695" sldId="308"/>
            <ac:spMk id="9" creationId="{B41E2B2E-13CD-32D0-8838-2EBB459E5599}"/>
          </ac:spMkLst>
        </pc:spChg>
        <pc:spChg chg="add del mod">
          <ac:chgData name="Claire Theobald" userId="e5e96d6a-dffb-4be3-a7c9-5724c0a71d0d" providerId="ADAL" clId="{CB3E961F-F53B-46C5-83D2-1CA9B58EBAA7}" dt="2023-05-15T10:00:46.820" v="1503" actId="478"/>
          <ac:spMkLst>
            <pc:docMk/>
            <pc:sldMk cId="1193679695" sldId="308"/>
            <ac:spMk id="11" creationId="{F10D1352-ACF3-ED42-79B6-FEC9FD33C63C}"/>
          </ac:spMkLst>
        </pc:spChg>
        <pc:spChg chg="del">
          <ac:chgData name="Claire Theobald" userId="e5e96d6a-dffb-4be3-a7c9-5724c0a71d0d" providerId="ADAL" clId="{CB3E961F-F53B-46C5-83D2-1CA9B58EBAA7}" dt="2023-05-15T09:59:50.136" v="1361" actId="478"/>
          <ac:spMkLst>
            <pc:docMk/>
            <pc:sldMk cId="1193679695" sldId="308"/>
            <ac:spMk id="13" creationId="{BFBEA836-6623-E27E-B491-AD4E7082C08D}"/>
          </ac:spMkLst>
        </pc:spChg>
        <pc:spChg chg="del">
          <ac:chgData name="Claire Theobald" userId="e5e96d6a-dffb-4be3-a7c9-5724c0a71d0d" providerId="ADAL" clId="{CB3E961F-F53B-46C5-83D2-1CA9B58EBAA7}" dt="2023-05-15T09:59:51.180" v="1362" actId="478"/>
          <ac:spMkLst>
            <pc:docMk/>
            <pc:sldMk cId="1193679695" sldId="308"/>
            <ac:spMk id="14" creationId="{3D26BC78-1FA7-F20C-C985-E26272FE5CB4}"/>
          </ac:spMkLst>
        </pc:spChg>
        <pc:spChg chg="del">
          <ac:chgData name="Claire Theobald" userId="e5e96d6a-dffb-4be3-a7c9-5724c0a71d0d" providerId="ADAL" clId="{CB3E961F-F53B-46C5-83D2-1CA9B58EBAA7}" dt="2023-05-15T09:59:52.285" v="1363" actId="478"/>
          <ac:spMkLst>
            <pc:docMk/>
            <pc:sldMk cId="1193679695" sldId="308"/>
            <ac:spMk id="15" creationId="{CB8CCD72-57A4-A793-7A2B-13BC141CBABB}"/>
          </ac:spMkLst>
        </pc:spChg>
        <pc:spChg chg="add del mod">
          <ac:chgData name="Claire Theobald" userId="e5e96d6a-dffb-4be3-a7c9-5724c0a71d0d" providerId="ADAL" clId="{CB3E961F-F53B-46C5-83D2-1CA9B58EBAA7}" dt="2023-05-15T10:07:24.779" v="1620"/>
          <ac:spMkLst>
            <pc:docMk/>
            <pc:sldMk cId="1193679695" sldId="308"/>
            <ac:spMk id="18" creationId="{C0CD545E-CA76-1C48-E6EC-80284AA6DDCC}"/>
          </ac:spMkLst>
        </pc:spChg>
        <pc:spChg chg="add mod">
          <ac:chgData name="Claire Theobald" userId="e5e96d6a-dffb-4be3-a7c9-5724c0a71d0d" providerId="ADAL" clId="{CB3E961F-F53B-46C5-83D2-1CA9B58EBAA7}" dt="2023-05-15T14:38:29.375" v="2215" actId="14100"/>
          <ac:spMkLst>
            <pc:docMk/>
            <pc:sldMk cId="1193679695" sldId="308"/>
            <ac:spMk id="22" creationId="{9E4184D2-220B-BC32-215E-26CFF9F79752}"/>
          </ac:spMkLst>
        </pc:spChg>
        <pc:picChg chg="add del mod modCrop">
          <ac:chgData name="Claire Theobald" userId="e5e96d6a-dffb-4be3-a7c9-5724c0a71d0d" providerId="ADAL" clId="{CB3E961F-F53B-46C5-83D2-1CA9B58EBAA7}" dt="2023-05-15T10:06:29.157" v="1600" actId="478"/>
          <ac:picMkLst>
            <pc:docMk/>
            <pc:sldMk cId="1193679695" sldId="308"/>
            <ac:picMk id="16" creationId="{1349D80A-35D0-0374-5E2F-F35555427A24}"/>
          </ac:picMkLst>
        </pc:picChg>
        <pc:picChg chg="add del mod">
          <ac:chgData name="Claire Theobald" userId="e5e96d6a-dffb-4be3-a7c9-5724c0a71d0d" providerId="ADAL" clId="{CB3E961F-F53B-46C5-83D2-1CA9B58EBAA7}" dt="2023-05-15T11:52:47.062" v="1775" actId="478"/>
          <ac:picMkLst>
            <pc:docMk/>
            <pc:sldMk cId="1193679695" sldId="308"/>
            <ac:picMk id="20" creationId="{5ECDB8CB-106B-9CE1-2B06-50686D3F3BE6}"/>
          </ac:picMkLst>
        </pc:picChg>
        <pc:picChg chg="mod">
          <ac:chgData name="Claire Theobald" userId="e5e96d6a-dffb-4be3-a7c9-5724c0a71d0d" providerId="ADAL" clId="{CB3E961F-F53B-46C5-83D2-1CA9B58EBAA7}" dt="2023-05-15T10:08:12.430" v="1633" actId="1076"/>
          <ac:picMkLst>
            <pc:docMk/>
            <pc:sldMk cId="1193679695" sldId="308"/>
            <ac:picMk id="21" creationId="{1C1A8B10-4B9D-FBDE-B12E-26066C0CD7E8}"/>
          </ac:picMkLst>
        </pc:picChg>
        <pc:picChg chg="add mod">
          <ac:chgData name="Claire Theobald" userId="e5e96d6a-dffb-4be3-a7c9-5724c0a71d0d" providerId="ADAL" clId="{CB3E961F-F53B-46C5-83D2-1CA9B58EBAA7}" dt="2023-05-15T10:11:28.196" v="1653"/>
          <ac:picMkLst>
            <pc:docMk/>
            <pc:sldMk cId="1193679695" sldId="308"/>
            <ac:picMk id="23" creationId="{345D3F78-DB3D-4B83-AD70-D3F0BEE5C15B}"/>
          </ac:picMkLst>
        </pc:picChg>
        <pc:picChg chg="add mod modCrop">
          <ac:chgData name="Claire Theobald" userId="e5e96d6a-dffb-4be3-a7c9-5724c0a71d0d" providerId="ADAL" clId="{CB3E961F-F53B-46C5-83D2-1CA9B58EBAA7}" dt="2023-05-15T14:38:31.680" v="2216" actId="1076"/>
          <ac:picMkLst>
            <pc:docMk/>
            <pc:sldMk cId="1193679695" sldId="308"/>
            <ac:picMk id="25" creationId="{F6D3C7F1-B53C-46AE-BE24-9E10941295D8}"/>
          </ac:picMkLst>
        </pc:picChg>
      </pc:sldChg>
      <pc:sldChg chg="del">
        <pc:chgData name="Claire Theobald" userId="e5e96d6a-dffb-4be3-a7c9-5724c0a71d0d" providerId="ADAL" clId="{CB3E961F-F53B-46C5-83D2-1CA9B58EBAA7}" dt="2023-05-15T06:21:48.958" v="57" actId="47"/>
        <pc:sldMkLst>
          <pc:docMk/>
          <pc:sldMk cId="966517933" sldId="310"/>
        </pc:sldMkLst>
      </pc:sldChg>
      <pc:sldChg chg="addSp delSp modSp mod">
        <pc:chgData name="Claire Theobald" userId="e5e96d6a-dffb-4be3-a7c9-5724c0a71d0d" providerId="ADAL" clId="{CB3E961F-F53B-46C5-83D2-1CA9B58EBAA7}" dt="2023-05-15T07:57:04.565" v="672" actId="21"/>
        <pc:sldMkLst>
          <pc:docMk/>
          <pc:sldMk cId="1106728480" sldId="312"/>
        </pc:sldMkLst>
        <pc:picChg chg="add del mod">
          <ac:chgData name="Claire Theobald" userId="e5e96d6a-dffb-4be3-a7c9-5724c0a71d0d" providerId="ADAL" clId="{CB3E961F-F53B-46C5-83D2-1CA9B58EBAA7}" dt="2023-05-15T06:52:35.224" v="480" actId="478"/>
          <ac:picMkLst>
            <pc:docMk/>
            <pc:sldMk cId="1106728480" sldId="312"/>
            <ac:picMk id="4" creationId="{58232843-068D-6D7C-0D7C-DDB2520AE48A}"/>
          </ac:picMkLst>
        </pc:picChg>
        <pc:picChg chg="add del mod">
          <ac:chgData name="Claire Theobald" userId="e5e96d6a-dffb-4be3-a7c9-5724c0a71d0d" providerId="ADAL" clId="{CB3E961F-F53B-46C5-83D2-1CA9B58EBAA7}" dt="2023-05-15T07:57:04.565" v="672" actId="21"/>
          <ac:picMkLst>
            <pc:docMk/>
            <pc:sldMk cId="1106728480" sldId="312"/>
            <ac:picMk id="5" creationId="{2E6E8834-A164-DDF1-EB90-AAEFA1CB2930}"/>
          </ac:picMkLst>
        </pc:picChg>
      </pc:sldChg>
      <pc:sldChg chg="addSp delSp modSp mod">
        <pc:chgData name="Claire Theobald" userId="e5e96d6a-dffb-4be3-a7c9-5724c0a71d0d" providerId="ADAL" clId="{CB3E961F-F53B-46C5-83D2-1CA9B58EBAA7}" dt="2023-05-15T06:29:12.246" v="187" actId="1076"/>
        <pc:sldMkLst>
          <pc:docMk/>
          <pc:sldMk cId="971421697" sldId="313"/>
        </pc:sldMkLst>
        <pc:spChg chg="mod">
          <ac:chgData name="Claire Theobald" userId="e5e96d6a-dffb-4be3-a7c9-5724c0a71d0d" providerId="ADAL" clId="{CB3E961F-F53B-46C5-83D2-1CA9B58EBAA7}" dt="2023-05-15T06:29:08.603" v="186" actId="255"/>
          <ac:spMkLst>
            <pc:docMk/>
            <pc:sldMk cId="971421697" sldId="313"/>
            <ac:spMk id="2" creationId="{AE0F8792-9E6B-8A4E-9A16-4FA2C0BC605A}"/>
          </ac:spMkLst>
        </pc:spChg>
        <pc:picChg chg="add del mod">
          <ac:chgData name="Claire Theobald" userId="e5e96d6a-dffb-4be3-a7c9-5724c0a71d0d" providerId="ADAL" clId="{CB3E961F-F53B-46C5-83D2-1CA9B58EBAA7}" dt="2023-05-15T06:28:40.150" v="178" actId="21"/>
          <ac:picMkLst>
            <pc:docMk/>
            <pc:sldMk cId="971421697" sldId="313"/>
            <ac:picMk id="3" creationId="{94D735D7-82CE-5ECF-E8D1-1ACAA4326260}"/>
          </ac:picMkLst>
        </pc:picChg>
        <pc:picChg chg="add mod">
          <ac:chgData name="Claire Theobald" userId="e5e96d6a-dffb-4be3-a7c9-5724c0a71d0d" providerId="ADAL" clId="{CB3E961F-F53B-46C5-83D2-1CA9B58EBAA7}" dt="2023-05-15T06:29:12.246" v="187" actId="1076"/>
          <ac:picMkLst>
            <pc:docMk/>
            <pc:sldMk cId="971421697" sldId="313"/>
            <ac:picMk id="4" creationId="{52FE2EB4-5727-DACA-E42E-AB85D49399E5}"/>
          </ac:picMkLst>
        </pc:picChg>
        <pc:picChg chg="del">
          <ac:chgData name="Claire Theobald" userId="e5e96d6a-dffb-4be3-a7c9-5724c0a71d0d" providerId="ADAL" clId="{CB3E961F-F53B-46C5-83D2-1CA9B58EBAA7}" dt="2023-05-15T06:24:49.921" v="126" actId="478"/>
          <ac:picMkLst>
            <pc:docMk/>
            <pc:sldMk cId="971421697" sldId="313"/>
            <ac:picMk id="8" creationId="{B35DF056-735B-CDC4-213F-A85713670ADC}"/>
          </ac:picMkLst>
        </pc:picChg>
      </pc:sldChg>
      <pc:sldChg chg="del">
        <pc:chgData name="Claire Theobald" userId="e5e96d6a-dffb-4be3-a7c9-5724c0a71d0d" providerId="ADAL" clId="{CB3E961F-F53B-46C5-83D2-1CA9B58EBAA7}" dt="2023-05-15T06:21:48.490" v="56" actId="47"/>
        <pc:sldMkLst>
          <pc:docMk/>
          <pc:sldMk cId="7178565" sldId="314"/>
        </pc:sldMkLst>
      </pc:sldChg>
      <pc:sldChg chg="addSp delSp modSp mod delAnim modAnim">
        <pc:chgData name="Claire Theobald" userId="e5e96d6a-dffb-4be3-a7c9-5724c0a71d0d" providerId="ADAL" clId="{CB3E961F-F53B-46C5-83D2-1CA9B58EBAA7}" dt="2023-05-15T11:48:02.507" v="1746" actId="1076"/>
        <pc:sldMkLst>
          <pc:docMk/>
          <pc:sldMk cId="3915027496" sldId="316"/>
        </pc:sldMkLst>
        <pc:spChg chg="add mod">
          <ac:chgData name="Claire Theobald" userId="e5e96d6a-dffb-4be3-a7c9-5724c0a71d0d" providerId="ADAL" clId="{CB3E961F-F53B-46C5-83D2-1CA9B58EBAA7}" dt="2023-05-15T07:58:30.178" v="727" actId="208"/>
          <ac:spMkLst>
            <pc:docMk/>
            <pc:sldMk cId="3915027496" sldId="316"/>
            <ac:spMk id="4" creationId="{F9FE6E7A-5CCB-FDAE-29AA-41C35E5A73EC}"/>
          </ac:spMkLst>
        </pc:spChg>
        <pc:spChg chg="mod">
          <ac:chgData name="Claire Theobald" userId="e5e96d6a-dffb-4be3-a7c9-5724c0a71d0d" providerId="ADAL" clId="{CB3E961F-F53B-46C5-83D2-1CA9B58EBAA7}" dt="2023-05-15T07:56:40.056" v="669" actId="1076"/>
          <ac:spMkLst>
            <pc:docMk/>
            <pc:sldMk cId="3915027496" sldId="316"/>
            <ac:spMk id="17" creationId="{D613679C-9A17-A492-BB87-697757383CAA}"/>
          </ac:spMkLst>
        </pc:spChg>
        <pc:spChg chg="mod">
          <ac:chgData name="Claire Theobald" userId="e5e96d6a-dffb-4be3-a7c9-5724c0a71d0d" providerId="ADAL" clId="{CB3E961F-F53B-46C5-83D2-1CA9B58EBAA7}" dt="2023-05-15T07:56:40.056" v="669" actId="1076"/>
          <ac:spMkLst>
            <pc:docMk/>
            <pc:sldMk cId="3915027496" sldId="316"/>
            <ac:spMk id="23" creationId="{52D25E67-5A40-7D73-885B-0CBF63C876B3}"/>
          </ac:spMkLst>
        </pc:spChg>
        <pc:spChg chg="del">
          <ac:chgData name="Claire Theobald" userId="e5e96d6a-dffb-4be3-a7c9-5724c0a71d0d" providerId="ADAL" clId="{CB3E961F-F53B-46C5-83D2-1CA9B58EBAA7}" dt="2023-05-15T07:57:38.391" v="714" actId="478"/>
          <ac:spMkLst>
            <pc:docMk/>
            <pc:sldMk cId="3915027496" sldId="316"/>
            <ac:spMk id="27" creationId="{801C14F9-354E-7AE4-D2F3-F85FC938E1BA}"/>
          </ac:spMkLst>
        </pc:spChg>
        <pc:spChg chg="mod">
          <ac:chgData name="Claire Theobald" userId="e5e96d6a-dffb-4be3-a7c9-5724c0a71d0d" providerId="ADAL" clId="{CB3E961F-F53B-46C5-83D2-1CA9B58EBAA7}" dt="2023-05-15T07:56:40.056" v="669" actId="1076"/>
          <ac:spMkLst>
            <pc:docMk/>
            <pc:sldMk cId="3915027496" sldId="316"/>
            <ac:spMk id="30" creationId="{891AC2A1-847C-C574-6D5F-016554FCCA1C}"/>
          </ac:spMkLst>
        </pc:spChg>
        <pc:spChg chg="mod">
          <ac:chgData name="Claire Theobald" userId="e5e96d6a-dffb-4be3-a7c9-5724c0a71d0d" providerId="ADAL" clId="{CB3E961F-F53B-46C5-83D2-1CA9B58EBAA7}" dt="2023-05-15T07:56:40.056" v="669" actId="1076"/>
          <ac:spMkLst>
            <pc:docMk/>
            <pc:sldMk cId="3915027496" sldId="316"/>
            <ac:spMk id="31" creationId="{E9175CEB-B06F-4274-DB84-DE600AE73E94}"/>
          </ac:spMkLst>
        </pc:spChg>
        <pc:picChg chg="add del mod modCrop">
          <ac:chgData name="Claire Theobald" userId="e5e96d6a-dffb-4be3-a7c9-5724c0a71d0d" providerId="ADAL" clId="{CB3E961F-F53B-46C5-83D2-1CA9B58EBAA7}" dt="2023-05-15T11:48:02.507" v="1746" actId="1076"/>
          <ac:picMkLst>
            <pc:docMk/>
            <pc:sldMk cId="3915027496" sldId="316"/>
            <ac:picMk id="3" creationId="{B52B5147-A051-69ED-48D1-F52CA60FC73D}"/>
          </ac:picMkLst>
        </pc:picChg>
        <pc:picChg chg="mod ord">
          <ac:chgData name="Claire Theobald" userId="e5e96d6a-dffb-4be3-a7c9-5724c0a71d0d" providerId="ADAL" clId="{CB3E961F-F53B-46C5-83D2-1CA9B58EBAA7}" dt="2023-05-15T11:47:56.514" v="1742" actId="1076"/>
          <ac:picMkLst>
            <pc:docMk/>
            <pc:sldMk cId="3915027496" sldId="316"/>
            <ac:picMk id="5" creationId="{3379A7C3-84FF-4796-171B-4B2FA5B93602}"/>
          </ac:picMkLst>
        </pc:picChg>
        <pc:picChg chg="mod">
          <ac:chgData name="Claire Theobald" userId="e5e96d6a-dffb-4be3-a7c9-5724c0a71d0d" providerId="ADAL" clId="{CB3E961F-F53B-46C5-83D2-1CA9B58EBAA7}" dt="2023-05-15T11:47:58.835" v="1743" actId="1076"/>
          <ac:picMkLst>
            <pc:docMk/>
            <pc:sldMk cId="3915027496" sldId="316"/>
            <ac:picMk id="29" creationId="{318B7ABB-3932-3C18-9645-B3E13D7C4FEC}"/>
          </ac:picMkLst>
        </pc:picChg>
      </pc:sldChg>
      <pc:sldChg chg="addSp delSp modSp mod delAnim">
        <pc:chgData name="Claire Theobald" userId="e5e96d6a-dffb-4be3-a7c9-5724c0a71d0d" providerId="ADAL" clId="{CB3E961F-F53B-46C5-83D2-1CA9B58EBAA7}" dt="2023-05-15T11:48:28.443" v="1752" actId="1076"/>
        <pc:sldMkLst>
          <pc:docMk/>
          <pc:sldMk cId="2069730829" sldId="317"/>
        </pc:sldMkLst>
        <pc:spChg chg="mod">
          <ac:chgData name="Claire Theobald" userId="e5e96d6a-dffb-4be3-a7c9-5724c0a71d0d" providerId="ADAL" clId="{CB3E961F-F53B-46C5-83D2-1CA9B58EBAA7}" dt="2023-05-15T11:48:28.443" v="1752" actId="1076"/>
          <ac:spMkLst>
            <pc:docMk/>
            <pc:sldMk cId="2069730829" sldId="317"/>
            <ac:spMk id="17" creationId="{D613679C-9A17-A492-BB87-697757383CAA}"/>
          </ac:spMkLst>
        </pc:spChg>
        <pc:spChg chg="del">
          <ac:chgData name="Claire Theobald" userId="e5e96d6a-dffb-4be3-a7c9-5724c0a71d0d" providerId="ADAL" clId="{CB3E961F-F53B-46C5-83D2-1CA9B58EBAA7}" dt="2023-05-15T06:53:35.809" v="482" actId="478"/>
          <ac:spMkLst>
            <pc:docMk/>
            <pc:sldMk cId="2069730829" sldId="317"/>
            <ac:spMk id="28" creationId="{9A411E09-3899-89E8-5A20-BAAB369109AB}"/>
          </ac:spMkLst>
        </pc:spChg>
        <pc:picChg chg="add del mod">
          <ac:chgData name="Claire Theobald" userId="e5e96d6a-dffb-4be3-a7c9-5724c0a71d0d" providerId="ADAL" clId="{CB3E961F-F53B-46C5-83D2-1CA9B58EBAA7}" dt="2023-05-15T06:28:53.444" v="182" actId="21"/>
          <ac:picMkLst>
            <pc:docMk/>
            <pc:sldMk cId="2069730829" sldId="317"/>
            <ac:picMk id="3" creationId="{995FC9C5-E6B1-496B-284F-F0CBC63F9B5D}"/>
          </ac:picMkLst>
        </pc:picChg>
        <pc:picChg chg="mod">
          <ac:chgData name="Claire Theobald" userId="e5e96d6a-dffb-4be3-a7c9-5724c0a71d0d" providerId="ADAL" clId="{CB3E961F-F53B-46C5-83D2-1CA9B58EBAA7}" dt="2023-05-15T11:48:24.994" v="1751" actId="1076"/>
          <ac:picMkLst>
            <pc:docMk/>
            <pc:sldMk cId="2069730829" sldId="317"/>
            <ac:picMk id="27" creationId="{D49C4A80-BCCF-C6AA-62B2-1252D101A13B}"/>
          </ac:picMkLst>
        </pc:picChg>
      </pc:sldChg>
      <pc:sldChg chg="addSp delSp modSp mod delAnim modAnim">
        <pc:chgData name="Claire Theobald" userId="e5e96d6a-dffb-4be3-a7c9-5724c0a71d0d" providerId="ADAL" clId="{CB3E961F-F53B-46C5-83D2-1CA9B58EBAA7}" dt="2023-05-15T11:49:42.594" v="1764" actId="255"/>
        <pc:sldMkLst>
          <pc:docMk/>
          <pc:sldMk cId="2647710305" sldId="320"/>
        </pc:sldMkLst>
        <pc:spChg chg="add mod">
          <ac:chgData name="Claire Theobald" userId="e5e96d6a-dffb-4be3-a7c9-5724c0a71d0d" providerId="ADAL" clId="{CB3E961F-F53B-46C5-83D2-1CA9B58EBAA7}" dt="2023-05-15T09:56:03.158" v="1337" actId="14100"/>
          <ac:spMkLst>
            <pc:docMk/>
            <pc:sldMk cId="2647710305" sldId="320"/>
            <ac:spMk id="4" creationId="{458C27A8-5C39-AA9E-C48C-D1112480E313}"/>
          </ac:spMkLst>
        </pc:spChg>
        <pc:spChg chg="del mod">
          <ac:chgData name="Claire Theobald" userId="e5e96d6a-dffb-4be3-a7c9-5724c0a71d0d" providerId="ADAL" clId="{CB3E961F-F53B-46C5-83D2-1CA9B58EBAA7}" dt="2023-05-15T06:58:37.050" v="525" actId="478"/>
          <ac:spMkLst>
            <pc:docMk/>
            <pc:sldMk cId="2647710305" sldId="320"/>
            <ac:spMk id="11" creationId="{3EAC3167-1AB7-99D3-33EF-F430F8E770CD}"/>
          </ac:spMkLst>
        </pc:spChg>
        <pc:spChg chg="del">
          <ac:chgData name="Claire Theobald" userId="e5e96d6a-dffb-4be3-a7c9-5724c0a71d0d" providerId="ADAL" clId="{CB3E961F-F53B-46C5-83D2-1CA9B58EBAA7}" dt="2023-05-15T06:25:03.965" v="128" actId="478"/>
          <ac:spMkLst>
            <pc:docMk/>
            <pc:sldMk cId="2647710305" sldId="320"/>
            <ac:spMk id="15" creationId="{A6BE7729-986E-2B65-6108-A46CE48E3C2F}"/>
          </ac:spMkLst>
        </pc:spChg>
        <pc:spChg chg="mod">
          <ac:chgData name="Claire Theobald" userId="e5e96d6a-dffb-4be3-a7c9-5724c0a71d0d" providerId="ADAL" clId="{CB3E961F-F53B-46C5-83D2-1CA9B58EBAA7}" dt="2023-05-15T11:49:34.598" v="1763" actId="113"/>
          <ac:spMkLst>
            <pc:docMk/>
            <pc:sldMk cId="2647710305" sldId="320"/>
            <ac:spMk id="18" creationId="{4C73A5A3-74BE-FB79-51F7-F79E51919AA7}"/>
          </ac:spMkLst>
        </pc:spChg>
        <pc:spChg chg="mod">
          <ac:chgData name="Claire Theobald" userId="e5e96d6a-dffb-4be3-a7c9-5724c0a71d0d" providerId="ADAL" clId="{CB3E961F-F53B-46C5-83D2-1CA9B58EBAA7}" dt="2023-05-15T11:49:42.594" v="1764" actId="255"/>
          <ac:spMkLst>
            <pc:docMk/>
            <pc:sldMk cId="2647710305" sldId="320"/>
            <ac:spMk id="20" creationId="{14DD243F-103D-45A0-9240-2810A653A37C}"/>
          </ac:spMkLst>
        </pc:spChg>
        <pc:spChg chg="mod">
          <ac:chgData name="Claire Theobald" userId="e5e96d6a-dffb-4be3-a7c9-5724c0a71d0d" providerId="ADAL" clId="{CB3E961F-F53B-46C5-83D2-1CA9B58EBAA7}" dt="2023-05-15T11:49:42.594" v="1764" actId="255"/>
          <ac:spMkLst>
            <pc:docMk/>
            <pc:sldMk cId="2647710305" sldId="320"/>
            <ac:spMk id="22" creationId="{221C15B6-ABD0-417C-AF1D-EE5E1AC3BE20}"/>
          </ac:spMkLst>
        </pc:spChg>
        <pc:spChg chg="mod">
          <ac:chgData name="Claire Theobald" userId="e5e96d6a-dffb-4be3-a7c9-5724c0a71d0d" providerId="ADAL" clId="{CB3E961F-F53B-46C5-83D2-1CA9B58EBAA7}" dt="2023-05-15T11:49:42.594" v="1764" actId="255"/>
          <ac:spMkLst>
            <pc:docMk/>
            <pc:sldMk cId="2647710305" sldId="320"/>
            <ac:spMk id="24" creationId="{E615EEA8-80B8-4BCD-8A08-5D99E47711A4}"/>
          </ac:spMkLst>
        </pc:spChg>
        <pc:spChg chg="mod">
          <ac:chgData name="Claire Theobald" userId="e5e96d6a-dffb-4be3-a7c9-5724c0a71d0d" providerId="ADAL" clId="{CB3E961F-F53B-46C5-83D2-1CA9B58EBAA7}" dt="2023-05-15T11:49:42.594" v="1764" actId="255"/>
          <ac:spMkLst>
            <pc:docMk/>
            <pc:sldMk cId="2647710305" sldId="320"/>
            <ac:spMk id="25" creationId="{D8C8FD26-67B8-8421-7225-AE450ECB587A}"/>
          </ac:spMkLst>
        </pc:spChg>
        <pc:spChg chg="mod">
          <ac:chgData name="Claire Theobald" userId="e5e96d6a-dffb-4be3-a7c9-5724c0a71d0d" providerId="ADAL" clId="{CB3E961F-F53B-46C5-83D2-1CA9B58EBAA7}" dt="2023-05-15T11:49:42.594" v="1764" actId="255"/>
          <ac:spMkLst>
            <pc:docMk/>
            <pc:sldMk cId="2647710305" sldId="320"/>
            <ac:spMk id="27" creationId="{210B0922-4E37-A01F-665F-B06254892D56}"/>
          </ac:spMkLst>
        </pc:spChg>
        <pc:picChg chg="add mod modCrop">
          <ac:chgData name="Claire Theobald" userId="e5e96d6a-dffb-4be3-a7c9-5724c0a71d0d" providerId="ADAL" clId="{CB3E961F-F53B-46C5-83D2-1CA9B58EBAA7}" dt="2023-05-15T09:55:59.894" v="1336" actId="1076"/>
          <ac:picMkLst>
            <pc:docMk/>
            <pc:sldMk cId="2647710305" sldId="320"/>
            <ac:picMk id="3" creationId="{D4429E61-95E2-0359-DFA3-AF77834F9BFD}"/>
          </ac:picMkLst>
        </pc:picChg>
        <pc:picChg chg="mod">
          <ac:chgData name="Claire Theobald" userId="e5e96d6a-dffb-4be3-a7c9-5724c0a71d0d" providerId="ADAL" clId="{CB3E961F-F53B-46C5-83D2-1CA9B58EBAA7}" dt="2023-05-15T09:54:29.806" v="1326" actId="1076"/>
          <ac:picMkLst>
            <pc:docMk/>
            <pc:sldMk cId="2647710305" sldId="320"/>
            <ac:picMk id="7" creationId="{1B37C63F-DF81-263D-1FAB-0D93B8472D1B}"/>
          </ac:picMkLst>
        </pc:picChg>
        <pc:picChg chg="mod">
          <ac:chgData name="Claire Theobald" userId="e5e96d6a-dffb-4be3-a7c9-5724c0a71d0d" providerId="ADAL" clId="{CB3E961F-F53B-46C5-83D2-1CA9B58EBAA7}" dt="2023-05-15T09:54:19.317" v="1321" actId="1076"/>
          <ac:picMkLst>
            <pc:docMk/>
            <pc:sldMk cId="2647710305" sldId="320"/>
            <ac:picMk id="14" creationId="{37B5599A-8EEA-4FC4-B385-9E3DE88DE33E}"/>
          </ac:picMkLst>
        </pc:picChg>
        <pc:picChg chg="mod">
          <ac:chgData name="Claire Theobald" userId="e5e96d6a-dffb-4be3-a7c9-5724c0a71d0d" providerId="ADAL" clId="{CB3E961F-F53B-46C5-83D2-1CA9B58EBAA7}" dt="2023-05-15T11:49:30.147" v="1762" actId="1076"/>
          <ac:picMkLst>
            <pc:docMk/>
            <pc:sldMk cId="2647710305" sldId="320"/>
            <ac:picMk id="17" creationId="{718D1F20-14E5-8533-7361-8E3BFF8AB346}"/>
          </ac:picMkLst>
        </pc:picChg>
        <pc:picChg chg="del">
          <ac:chgData name="Claire Theobald" userId="e5e96d6a-dffb-4be3-a7c9-5724c0a71d0d" providerId="ADAL" clId="{CB3E961F-F53B-46C5-83D2-1CA9B58EBAA7}" dt="2023-05-15T06:25:02.515" v="127" actId="478"/>
          <ac:picMkLst>
            <pc:docMk/>
            <pc:sldMk cId="2647710305" sldId="320"/>
            <ac:picMk id="19" creationId="{41A10FF7-7C48-976E-CBBF-53E49DA9194E}"/>
          </ac:picMkLst>
        </pc:picChg>
        <pc:picChg chg="mod">
          <ac:chgData name="Claire Theobald" userId="e5e96d6a-dffb-4be3-a7c9-5724c0a71d0d" providerId="ADAL" clId="{CB3E961F-F53B-46C5-83D2-1CA9B58EBAA7}" dt="2023-05-15T09:54:33.348" v="1328" actId="1076"/>
          <ac:picMkLst>
            <pc:docMk/>
            <pc:sldMk cId="2647710305" sldId="320"/>
            <ac:picMk id="21" creationId="{32BA037E-407D-41B4-B2F0-7D5F09575AEF}"/>
          </ac:picMkLst>
        </pc:picChg>
        <pc:picChg chg="mod">
          <ac:chgData name="Claire Theobald" userId="e5e96d6a-dffb-4be3-a7c9-5724c0a71d0d" providerId="ADAL" clId="{CB3E961F-F53B-46C5-83D2-1CA9B58EBAA7}" dt="2023-05-15T09:53:38.686" v="1311" actId="1076"/>
          <ac:picMkLst>
            <pc:docMk/>
            <pc:sldMk cId="2647710305" sldId="320"/>
            <ac:picMk id="23" creationId="{201D2C04-0957-48B6-82DB-98FD02BA12FE}"/>
          </ac:picMkLst>
        </pc:picChg>
        <pc:picChg chg="mod">
          <ac:chgData name="Claire Theobald" userId="e5e96d6a-dffb-4be3-a7c9-5724c0a71d0d" providerId="ADAL" clId="{CB3E961F-F53B-46C5-83D2-1CA9B58EBAA7}" dt="2023-05-15T09:53:41.046" v="1312" actId="1076"/>
          <ac:picMkLst>
            <pc:docMk/>
            <pc:sldMk cId="2647710305" sldId="320"/>
            <ac:picMk id="26" creationId="{D4C35CFF-510A-526E-023E-DE007C755A23}"/>
          </ac:picMkLst>
        </pc:picChg>
      </pc:sldChg>
      <pc:sldChg chg="addSp delSp modSp mod delAnim">
        <pc:chgData name="Claire Theobald" userId="e5e96d6a-dffb-4be3-a7c9-5724c0a71d0d" providerId="ADAL" clId="{CB3E961F-F53B-46C5-83D2-1CA9B58EBAA7}" dt="2023-05-15T14:38:14.949" v="2214" actId="255"/>
        <pc:sldMkLst>
          <pc:docMk/>
          <pc:sldMk cId="480589254" sldId="322"/>
        </pc:sldMkLst>
        <pc:spChg chg="mod">
          <ac:chgData name="Claire Theobald" userId="e5e96d6a-dffb-4be3-a7c9-5724c0a71d0d" providerId="ADAL" clId="{CB3E961F-F53B-46C5-83D2-1CA9B58EBAA7}" dt="2023-05-15T14:38:02.044" v="2210" actId="1076"/>
          <ac:spMkLst>
            <pc:docMk/>
            <pc:sldMk cId="480589254" sldId="322"/>
            <ac:spMk id="2" creationId="{AE0F8792-9E6B-8A4E-9A16-4FA2C0BC605A}"/>
          </ac:spMkLst>
        </pc:spChg>
        <pc:spChg chg="mod">
          <ac:chgData name="Claire Theobald" userId="e5e96d6a-dffb-4be3-a7c9-5724c0a71d0d" providerId="ADAL" clId="{CB3E961F-F53B-46C5-83D2-1CA9B58EBAA7}" dt="2023-05-15T14:37:57.319" v="2208" actId="1076"/>
          <ac:spMkLst>
            <pc:docMk/>
            <pc:sldMk cId="480589254" sldId="322"/>
            <ac:spMk id="3" creationId="{63C02056-3F0E-6841-A8A5-323391F73CE7}"/>
          </ac:spMkLst>
        </pc:spChg>
        <pc:spChg chg="del">
          <ac:chgData name="Claire Theobald" userId="e5e96d6a-dffb-4be3-a7c9-5724c0a71d0d" providerId="ADAL" clId="{CB3E961F-F53B-46C5-83D2-1CA9B58EBAA7}" dt="2023-05-15T06:25:55.217" v="143" actId="478"/>
          <ac:spMkLst>
            <pc:docMk/>
            <pc:sldMk cId="480589254" sldId="322"/>
            <ac:spMk id="11" creationId="{C3013F48-3C9D-4467-0593-359D83C1F2E1}"/>
          </ac:spMkLst>
        </pc:spChg>
        <pc:spChg chg="mod">
          <ac:chgData name="Claire Theobald" userId="e5e96d6a-dffb-4be3-a7c9-5724c0a71d0d" providerId="ADAL" clId="{CB3E961F-F53B-46C5-83D2-1CA9B58EBAA7}" dt="2023-05-15T14:38:14.949" v="2214" actId="255"/>
          <ac:spMkLst>
            <pc:docMk/>
            <pc:sldMk cId="480589254" sldId="322"/>
            <ac:spMk id="12" creationId="{C61CAA85-BF76-D479-10D5-F9260034D804}"/>
          </ac:spMkLst>
        </pc:spChg>
        <pc:spChg chg="del mod">
          <ac:chgData name="Claire Theobald" userId="e5e96d6a-dffb-4be3-a7c9-5724c0a71d0d" providerId="ADAL" clId="{CB3E961F-F53B-46C5-83D2-1CA9B58EBAA7}" dt="2023-05-15T06:32:37.747" v="319" actId="478"/>
          <ac:spMkLst>
            <pc:docMk/>
            <pc:sldMk cId="480589254" sldId="322"/>
            <ac:spMk id="13" creationId="{4FE65E6A-443B-C41E-1E1C-7865A7E22202}"/>
          </ac:spMkLst>
        </pc:spChg>
        <pc:spChg chg="mod">
          <ac:chgData name="Claire Theobald" userId="e5e96d6a-dffb-4be3-a7c9-5724c0a71d0d" providerId="ADAL" clId="{CB3E961F-F53B-46C5-83D2-1CA9B58EBAA7}" dt="2023-05-15T06:26:06.306" v="147" actId="14100"/>
          <ac:spMkLst>
            <pc:docMk/>
            <pc:sldMk cId="480589254" sldId="322"/>
            <ac:spMk id="14" creationId="{7A34FEC3-5509-8C0B-8A06-0DDE9AF2FAC2}"/>
          </ac:spMkLst>
        </pc:spChg>
        <pc:picChg chg="add mod">
          <ac:chgData name="Claire Theobald" userId="e5e96d6a-dffb-4be3-a7c9-5724c0a71d0d" providerId="ADAL" clId="{CB3E961F-F53B-46C5-83D2-1CA9B58EBAA7}" dt="2023-05-15T14:37:53.729" v="2207" actId="1076"/>
          <ac:picMkLst>
            <pc:docMk/>
            <pc:sldMk cId="480589254" sldId="322"/>
            <ac:picMk id="4" creationId="{32B692FC-6606-43AF-E627-857688A8F600}"/>
          </ac:picMkLst>
        </pc:picChg>
        <pc:picChg chg="del">
          <ac:chgData name="Claire Theobald" userId="e5e96d6a-dffb-4be3-a7c9-5724c0a71d0d" providerId="ADAL" clId="{CB3E961F-F53B-46C5-83D2-1CA9B58EBAA7}" dt="2023-05-15T06:25:32.147" v="130" actId="478"/>
          <ac:picMkLst>
            <pc:docMk/>
            <pc:sldMk cId="480589254" sldId="322"/>
            <ac:picMk id="5" creationId="{6A20C90A-ADC2-CA50-2824-8FE3E635D93C}"/>
          </ac:picMkLst>
        </pc:picChg>
        <pc:picChg chg="add mod">
          <ac:chgData name="Claire Theobald" userId="e5e96d6a-dffb-4be3-a7c9-5724c0a71d0d" providerId="ADAL" clId="{CB3E961F-F53B-46C5-83D2-1CA9B58EBAA7}" dt="2023-05-15T14:37:53.729" v="2207" actId="1076"/>
          <ac:picMkLst>
            <pc:docMk/>
            <pc:sldMk cId="480589254" sldId="322"/>
            <ac:picMk id="6" creationId="{A72D79FF-9DFB-58DC-4783-106416A5B401}"/>
          </ac:picMkLst>
        </pc:picChg>
        <pc:picChg chg="mod">
          <ac:chgData name="Claire Theobald" userId="e5e96d6a-dffb-4be3-a7c9-5724c0a71d0d" providerId="ADAL" clId="{CB3E961F-F53B-46C5-83D2-1CA9B58EBAA7}" dt="2023-05-15T14:38:14.517" v="2213" actId="1076"/>
          <ac:picMkLst>
            <pc:docMk/>
            <pc:sldMk cId="480589254" sldId="322"/>
            <ac:picMk id="7" creationId="{09E6E2C2-D816-CBEF-6ECE-282B4B20D4F9}"/>
          </ac:picMkLst>
        </pc:picChg>
        <pc:picChg chg="del">
          <ac:chgData name="Claire Theobald" userId="e5e96d6a-dffb-4be3-a7c9-5724c0a71d0d" providerId="ADAL" clId="{CB3E961F-F53B-46C5-83D2-1CA9B58EBAA7}" dt="2023-05-15T06:25:33.113" v="131" actId="478"/>
          <ac:picMkLst>
            <pc:docMk/>
            <pc:sldMk cId="480589254" sldId="322"/>
            <ac:picMk id="8" creationId="{1EE03E13-CD96-D6D7-253A-3F397C78A7CE}"/>
          </ac:picMkLst>
        </pc:picChg>
        <pc:picChg chg="mod">
          <ac:chgData name="Claire Theobald" userId="e5e96d6a-dffb-4be3-a7c9-5724c0a71d0d" providerId="ADAL" clId="{CB3E961F-F53B-46C5-83D2-1CA9B58EBAA7}" dt="2023-05-15T14:37:53.729" v="2207" actId="1076"/>
          <ac:picMkLst>
            <pc:docMk/>
            <pc:sldMk cId="480589254" sldId="322"/>
            <ac:picMk id="9" creationId="{F45990B0-5322-E86E-0341-513631F69573}"/>
          </ac:picMkLst>
        </pc:picChg>
        <pc:picChg chg="mod">
          <ac:chgData name="Claire Theobald" userId="e5e96d6a-dffb-4be3-a7c9-5724c0a71d0d" providerId="ADAL" clId="{CB3E961F-F53B-46C5-83D2-1CA9B58EBAA7}" dt="2023-05-15T14:37:53.729" v="2207" actId="1076"/>
          <ac:picMkLst>
            <pc:docMk/>
            <pc:sldMk cId="480589254" sldId="322"/>
            <ac:picMk id="10" creationId="{5A4D7857-5CE8-5E77-8066-84412FE72BF0}"/>
          </ac:picMkLst>
        </pc:picChg>
      </pc:sldChg>
      <pc:sldChg chg="addSp delSp modSp mod delAnim">
        <pc:chgData name="Claire Theobald" userId="e5e96d6a-dffb-4be3-a7c9-5724c0a71d0d" providerId="ADAL" clId="{CB3E961F-F53B-46C5-83D2-1CA9B58EBAA7}" dt="2023-05-15T10:11:23.264" v="1652"/>
        <pc:sldMkLst>
          <pc:docMk/>
          <pc:sldMk cId="3476328228" sldId="323"/>
        </pc:sldMkLst>
        <pc:spChg chg="mod">
          <ac:chgData name="Claire Theobald" userId="e5e96d6a-dffb-4be3-a7c9-5724c0a71d0d" providerId="ADAL" clId="{CB3E961F-F53B-46C5-83D2-1CA9B58EBAA7}" dt="2023-05-15T06:26:17.579" v="160" actId="20577"/>
          <ac:spMkLst>
            <pc:docMk/>
            <pc:sldMk cId="3476328228" sldId="323"/>
            <ac:spMk id="2" creationId="{AE0F8792-9E6B-8A4E-9A16-4FA2C0BC605A}"/>
          </ac:spMkLst>
        </pc:spChg>
        <pc:spChg chg="del">
          <ac:chgData name="Claire Theobald" userId="e5e96d6a-dffb-4be3-a7c9-5724c0a71d0d" providerId="ADAL" clId="{CB3E961F-F53B-46C5-83D2-1CA9B58EBAA7}" dt="2023-05-15T10:08:56.478" v="1647" actId="478"/>
          <ac:spMkLst>
            <pc:docMk/>
            <pc:sldMk cId="3476328228" sldId="323"/>
            <ac:spMk id="42" creationId="{83AE1BD6-F6BE-6BE6-4ACE-E4CDF360FBF4}"/>
          </ac:spMkLst>
        </pc:spChg>
        <pc:picChg chg="add mod">
          <ac:chgData name="Claire Theobald" userId="e5e96d6a-dffb-4be3-a7c9-5724c0a71d0d" providerId="ADAL" clId="{CB3E961F-F53B-46C5-83D2-1CA9B58EBAA7}" dt="2023-05-15T10:11:23.264" v="1652"/>
          <ac:picMkLst>
            <pc:docMk/>
            <pc:sldMk cId="3476328228" sldId="323"/>
            <ac:picMk id="3" creationId="{CDAEE4AD-D094-D891-7313-D7CE00432E63}"/>
          </ac:picMkLst>
        </pc:picChg>
        <pc:picChg chg="del">
          <ac:chgData name="Claire Theobald" userId="e5e96d6a-dffb-4be3-a7c9-5724c0a71d0d" providerId="ADAL" clId="{CB3E961F-F53B-46C5-83D2-1CA9B58EBAA7}" dt="2023-05-15T10:08:57.093" v="1648" actId="478"/>
          <ac:picMkLst>
            <pc:docMk/>
            <pc:sldMk cId="3476328228" sldId="323"/>
            <ac:picMk id="45" creationId="{97653B5C-5846-3915-34FC-AA985AD3C867}"/>
          </ac:picMkLst>
        </pc:picChg>
      </pc:sldChg>
      <pc:sldChg chg="addSp delSp modSp mod delAnim modAnim">
        <pc:chgData name="Claire Theobald" userId="e5e96d6a-dffb-4be3-a7c9-5724c0a71d0d" providerId="ADAL" clId="{CB3E961F-F53B-46C5-83D2-1CA9B58EBAA7}" dt="2023-05-15T11:49:15.762" v="1759" actId="14100"/>
        <pc:sldMkLst>
          <pc:docMk/>
          <pc:sldMk cId="2499066508" sldId="324"/>
        </pc:sldMkLst>
        <pc:spChg chg="add mod ord">
          <ac:chgData name="Claire Theobald" userId="e5e96d6a-dffb-4be3-a7c9-5724c0a71d0d" providerId="ADAL" clId="{CB3E961F-F53B-46C5-83D2-1CA9B58EBAA7}" dt="2023-05-15T11:49:04.186" v="1756" actId="207"/>
          <ac:spMkLst>
            <pc:docMk/>
            <pc:sldMk cId="2499066508" sldId="324"/>
            <ac:spMk id="5" creationId="{B9D41380-C6CD-6007-659F-1AF06EF19713}"/>
          </ac:spMkLst>
        </pc:spChg>
        <pc:spChg chg="add del mod">
          <ac:chgData name="Claire Theobald" userId="e5e96d6a-dffb-4be3-a7c9-5724c0a71d0d" providerId="ADAL" clId="{CB3E961F-F53B-46C5-83D2-1CA9B58EBAA7}" dt="2023-05-15T09:49:56.440" v="1260" actId="1076"/>
          <ac:spMkLst>
            <pc:docMk/>
            <pc:sldMk cId="2499066508" sldId="324"/>
            <ac:spMk id="8" creationId="{CEEE7E8E-BDA3-4A08-A588-C07E722B6992}"/>
          </ac:spMkLst>
        </pc:spChg>
        <pc:spChg chg="add mod">
          <ac:chgData name="Claire Theobald" userId="e5e96d6a-dffb-4be3-a7c9-5724c0a71d0d" providerId="ADAL" clId="{CB3E961F-F53B-46C5-83D2-1CA9B58EBAA7}" dt="2023-05-15T10:12:50.835" v="1677" actId="1076"/>
          <ac:spMkLst>
            <pc:docMk/>
            <pc:sldMk cId="2499066508" sldId="324"/>
            <ac:spMk id="10" creationId="{5F8459D6-9153-07D3-85B5-849D6EB8F8F1}"/>
          </ac:spMkLst>
        </pc:spChg>
        <pc:spChg chg="mod">
          <ac:chgData name="Claire Theobald" userId="e5e96d6a-dffb-4be3-a7c9-5724c0a71d0d" providerId="ADAL" clId="{CB3E961F-F53B-46C5-83D2-1CA9B58EBAA7}" dt="2023-05-15T09:22:57.980" v="1054" actId="1076"/>
          <ac:spMkLst>
            <pc:docMk/>
            <pc:sldMk cId="2499066508" sldId="324"/>
            <ac:spMk id="12" creationId="{06F26A94-ED43-AFFB-D81C-D42CF5EAF3E5}"/>
          </ac:spMkLst>
        </pc:spChg>
        <pc:spChg chg="del mod">
          <ac:chgData name="Claire Theobald" userId="e5e96d6a-dffb-4be3-a7c9-5724c0a71d0d" providerId="ADAL" clId="{CB3E961F-F53B-46C5-83D2-1CA9B58EBAA7}" dt="2023-05-15T09:08:34.116" v="736" actId="478"/>
          <ac:spMkLst>
            <pc:docMk/>
            <pc:sldMk cId="2499066508" sldId="324"/>
            <ac:spMk id="13" creationId="{5729C6A8-5867-CD15-A0DB-7276F0BE82E3}"/>
          </ac:spMkLst>
        </pc:spChg>
        <pc:spChg chg="del">
          <ac:chgData name="Claire Theobald" userId="e5e96d6a-dffb-4be3-a7c9-5724c0a71d0d" providerId="ADAL" clId="{CB3E961F-F53B-46C5-83D2-1CA9B58EBAA7}" dt="2023-05-15T06:30:42.056" v="229" actId="478"/>
          <ac:spMkLst>
            <pc:docMk/>
            <pc:sldMk cId="2499066508" sldId="324"/>
            <ac:spMk id="14" creationId="{7BD2942B-E37B-718F-CE9C-FCE28504B6AF}"/>
          </ac:spMkLst>
        </pc:spChg>
        <pc:spChg chg="del">
          <ac:chgData name="Claire Theobald" userId="e5e96d6a-dffb-4be3-a7c9-5724c0a71d0d" providerId="ADAL" clId="{CB3E961F-F53B-46C5-83D2-1CA9B58EBAA7}" dt="2023-05-15T06:30:39.083" v="227" actId="478"/>
          <ac:spMkLst>
            <pc:docMk/>
            <pc:sldMk cId="2499066508" sldId="324"/>
            <ac:spMk id="15" creationId="{CCBB1945-6EDA-94D2-5796-42AF561A1811}"/>
          </ac:spMkLst>
        </pc:spChg>
        <pc:spChg chg="add mod ord">
          <ac:chgData name="Claire Theobald" userId="e5e96d6a-dffb-4be3-a7c9-5724c0a71d0d" providerId="ADAL" clId="{CB3E961F-F53B-46C5-83D2-1CA9B58EBAA7}" dt="2023-05-15T11:49:15.762" v="1759" actId="14100"/>
          <ac:spMkLst>
            <pc:docMk/>
            <pc:sldMk cId="2499066508" sldId="324"/>
            <ac:spMk id="16" creationId="{2C12AA95-C826-B5A0-E0BE-EFF4C13372D7}"/>
          </ac:spMkLst>
        </pc:spChg>
        <pc:spChg chg="del">
          <ac:chgData name="Claire Theobald" userId="e5e96d6a-dffb-4be3-a7c9-5724c0a71d0d" providerId="ADAL" clId="{CB3E961F-F53B-46C5-83D2-1CA9B58EBAA7}" dt="2023-05-15T06:30:25.159" v="224" actId="478"/>
          <ac:spMkLst>
            <pc:docMk/>
            <pc:sldMk cId="2499066508" sldId="324"/>
            <ac:spMk id="17" creationId="{D1E4FF9C-FBE0-5EDA-B58D-2D2414D995AB}"/>
          </ac:spMkLst>
        </pc:spChg>
        <pc:spChg chg="del">
          <ac:chgData name="Claire Theobald" userId="e5e96d6a-dffb-4be3-a7c9-5724c0a71d0d" providerId="ADAL" clId="{CB3E961F-F53B-46C5-83D2-1CA9B58EBAA7}" dt="2023-05-15T06:30:39.083" v="227" actId="478"/>
          <ac:spMkLst>
            <pc:docMk/>
            <pc:sldMk cId="2499066508" sldId="324"/>
            <ac:spMk id="20" creationId="{AD100F23-7C18-38EA-DD12-8A47145EC340}"/>
          </ac:spMkLst>
        </pc:spChg>
        <pc:spChg chg="del">
          <ac:chgData name="Claire Theobald" userId="e5e96d6a-dffb-4be3-a7c9-5724c0a71d0d" providerId="ADAL" clId="{CB3E961F-F53B-46C5-83D2-1CA9B58EBAA7}" dt="2023-05-15T06:30:40.633" v="228" actId="478"/>
          <ac:spMkLst>
            <pc:docMk/>
            <pc:sldMk cId="2499066508" sldId="324"/>
            <ac:spMk id="21" creationId="{5E438804-0E42-EC52-4DB2-DF95067D3795}"/>
          </ac:spMkLst>
        </pc:spChg>
        <pc:graphicFrameChg chg="add mod ord modGraphic">
          <ac:chgData name="Claire Theobald" userId="e5e96d6a-dffb-4be3-a7c9-5724c0a71d0d" providerId="ADAL" clId="{CB3E961F-F53B-46C5-83D2-1CA9B58EBAA7}" dt="2023-05-15T10:13:58.838" v="1697" actId="14100"/>
          <ac:graphicFrameMkLst>
            <pc:docMk/>
            <pc:sldMk cId="2499066508" sldId="324"/>
            <ac:graphicFrameMk id="9" creationId="{D706B152-D076-18A3-0FAC-5ADFCF117C63}"/>
          </ac:graphicFrameMkLst>
        </pc:graphicFrameChg>
        <pc:picChg chg="add mod ord">
          <ac:chgData name="Claire Theobald" userId="e5e96d6a-dffb-4be3-a7c9-5724c0a71d0d" providerId="ADAL" clId="{CB3E961F-F53B-46C5-83D2-1CA9B58EBAA7}" dt="2023-05-15T10:14:17.814" v="1707" actId="1076"/>
          <ac:picMkLst>
            <pc:docMk/>
            <pc:sldMk cId="2499066508" sldId="324"/>
            <ac:picMk id="3" creationId="{D297E660-9705-E6FF-1629-D4E20BEEEE12}"/>
          </ac:picMkLst>
        </pc:picChg>
        <pc:picChg chg="add mod modCrop">
          <ac:chgData name="Claire Theobald" userId="e5e96d6a-dffb-4be3-a7c9-5724c0a71d0d" providerId="ADAL" clId="{CB3E961F-F53B-46C5-83D2-1CA9B58EBAA7}" dt="2023-05-15T09:43:18.779" v="1183" actId="1076"/>
          <ac:picMkLst>
            <pc:docMk/>
            <pc:sldMk cId="2499066508" sldId="324"/>
            <ac:picMk id="11" creationId="{5305AE4E-E16B-E46D-A3F7-7D306C3746C4}"/>
          </ac:picMkLst>
        </pc:picChg>
        <pc:picChg chg="del">
          <ac:chgData name="Claire Theobald" userId="e5e96d6a-dffb-4be3-a7c9-5724c0a71d0d" providerId="ADAL" clId="{CB3E961F-F53B-46C5-83D2-1CA9B58EBAA7}" dt="2023-05-15T06:30:03.325" v="200" actId="478"/>
          <ac:picMkLst>
            <pc:docMk/>
            <pc:sldMk cId="2499066508" sldId="324"/>
            <ac:picMk id="18" creationId="{7E208A63-9832-46C4-846B-E78BDE472A76}"/>
          </ac:picMkLst>
        </pc:picChg>
        <pc:picChg chg="add mod modCrop">
          <ac:chgData name="Claire Theobald" userId="e5e96d6a-dffb-4be3-a7c9-5724c0a71d0d" providerId="ADAL" clId="{CB3E961F-F53B-46C5-83D2-1CA9B58EBAA7}" dt="2023-05-15T10:13:07.231" v="1682" actId="732"/>
          <ac:picMkLst>
            <pc:docMk/>
            <pc:sldMk cId="2499066508" sldId="324"/>
            <ac:picMk id="22" creationId="{7938CF3B-C779-66C8-90EE-48FB35C5682F}"/>
          </ac:picMkLst>
        </pc:picChg>
        <pc:picChg chg="del">
          <ac:chgData name="Claire Theobald" userId="e5e96d6a-dffb-4be3-a7c9-5724c0a71d0d" providerId="ADAL" clId="{CB3E961F-F53B-46C5-83D2-1CA9B58EBAA7}" dt="2023-05-15T06:30:35.177" v="226" actId="478"/>
          <ac:picMkLst>
            <pc:docMk/>
            <pc:sldMk cId="2499066508" sldId="324"/>
            <ac:picMk id="23" creationId="{06E46B27-2DD6-4B78-C3D9-704D65CA6510}"/>
          </ac:picMkLst>
        </pc:picChg>
        <pc:picChg chg="add del mod">
          <ac:chgData name="Claire Theobald" userId="e5e96d6a-dffb-4be3-a7c9-5724c0a71d0d" providerId="ADAL" clId="{CB3E961F-F53B-46C5-83D2-1CA9B58EBAA7}" dt="2023-05-15T09:48:22.703" v="1240" actId="478"/>
          <ac:picMkLst>
            <pc:docMk/>
            <pc:sldMk cId="2499066508" sldId="324"/>
            <ac:picMk id="25" creationId="{BC4926EE-F9A1-715F-ABFB-C1BFC4A8042D}"/>
          </ac:picMkLst>
        </pc:picChg>
        <pc:picChg chg="add del mod">
          <ac:chgData name="Claire Theobald" userId="e5e96d6a-dffb-4be3-a7c9-5724c0a71d0d" providerId="ADAL" clId="{CB3E961F-F53B-46C5-83D2-1CA9B58EBAA7}" dt="2023-05-15T09:26:53.470" v="1130" actId="478"/>
          <ac:picMkLst>
            <pc:docMk/>
            <pc:sldMk cId="2499066508" sldId="324"/>
            <ac:picMk id="27" creationId="{C7A8AF93-F0A8-F4CF-0119-13317F692D80}"/>
          </ac:picMkLst>
        </pc:picChg>
        <pc:picChg chg="add mod modCrop">
          <ac:chgData name="Claire Theobald" userId="e5e96d6a-dffb-4be3-a7c9-5724c0a71d0d" providerId="ADAL" clId="{CB3E961F-F53B-46C5-83D2-1CA9B58EBAA7}" dt="2023-05-15T10:13:32.856" v="1688" actId="1076"/>
          <ac:picMkLst>
            <pc:docMk/>
            <pc:sldMk cId="2499066508" sldId="324"/>
            <ac:picMk id="29" creationId="{61637ECE-FE8A-FD78-7A1B-B7239813BCA0}"/>
          </ac:picMkLst>
        </pc:picChg>
        <pc:picChg chg="add mod modCrop">
          <ac:chgData name="Claire Theobald" userId="e5e96d6a-dffb-4be3-a7c9-5724c0a71d0d" providerId="ADAL" clId="{CB3E961F-F53B-46C5-83D2-1CA9B58EBAA7}" dt="2023-05-15T10:13:36.087" v="1690" actId="1076"/>
          <ac:picMkLst>
            <pc:docMk/>
            <pc:sldMk cId="2499066508" sldId="324"/>
            <ac:picMk id="31" creationId="{0ED164B4-F821-CA12-26AB-5DFDEC5978AD}"/>
          </ac:picMkLst>
        </pc:picChg>
        <pc:picChg chg="add mod ord modCrop">
          <ac:chgData name="Claire Theobald" userId="e5e96d6a-dffb-4be3-a7c9-5724c0a71d0d" providerId="ADAL" clId="{CB3E961F-F53B-46C5-83D2-1CA9B58EBAA7}" dt="2023-05-15T10:13:41.421" v="1693" actId="1076"/>
          <ac:picMkLst>
            <pc:docMk/>
            <pc:sldMk cId="2499066508" sldId="324"/>
            <ac:picMk id="33" creationId="{F272092F-CD28-8426-5210-A4D2081D7A5C}"/>
          </ac:picMkLst>
        </pc:picChg>
        <pc:picChg chg="add mod modCrop">
          <ac:chgData name="Claire Theobald" userId="e5e96d6a-dffb-4be3-a7c9-5724c0a71d0d" providerId="ADAL" clId="{CB3E961F-F53B-46C5-83D2-1CA9B58EBAA7}" dt="2023-05-15T10:13:56.054" v="1696" actId="1076"/>
          <ac:picMkLst>
            <pc:docMk/>
            <pc:sldMk cId="2499066508" sldId="324"/>
            <ac:picMk id="35" creationId="{584CD6F7-EC58-95DB-C408-2C847B895777}"/>
          </ac:picMkLst>
        </pc:picChg>
        <pc:picChg chg="add del mod">
          <ac:chgData name="Claire Theobald" userId="e5e96d6a-dffb-4be3-a7c9-5724c0a71d0d" providerId="ADAL" clId="{CB3E961F-F53B-46C5-83D2-1CA9B58EBAA7}" dt="2023-05-15T09:43:03.393" v="1180" actId="478"/>
          <ac:picMkLst>
            <pc:docMk/>
            <pc:sldMk cId="2499066508" sldId="324"/>
            <ac:picMk id="37" creationId="{E72971A3-0102-118F-6A1D-1C77E33C2B0C}"/>
          </ac:picMkLst>
        </pc:picChg>
        <pc:picChg chg="add del mod">
          <ac:chgData name="Claire Theobald" userId="e5e96d6a-dffb-4be3-a7c9-5724c0a71d0d" providerId="ADAL" clId="{CB3E961F-F53B-46C5-83D2-1CA9B58EBAA7}" dt="2023-05-15T09:44:57.233" v="1194" actId="478"/>
          <ac:picMkLst>
            <pc:docMk/>
            <pc:sldMk cId="2499066508" sldId="324"/>
            <ac:picMk id="39" creationId="{7DC7521B-ECDC-7592-AC58-9D2A3E4C0376}"/>
          </ac:picMkLst>
        </pc:picChg>
        <pc:picChg chg="add mod">
          <ac:chgData name="Claire Theobald" userId="e5e96d6a-dffb-4be3-a7c9-5724c0a71d0d" providerId="ADAL" clId="{CB3E961F-F53B-46C5-83D2-1CA9B58EBAA7}" dt="2023-05-15T10:13:44.822" v="1694" actId="14100"/>
          <ac:picMkLst>
            <pc:docMk/>
            <pc:sldMk cId="2499066508" sldId="324"/>
            <ac:picMk id="41" creationId="{9817E8F3-8A6F-E7BD-ED9C-4F7ACC203E7C}"/>
          </ac:picMkLst>
        </pc:picChg>
        <pc:picChg chg="add mod modCrop">
          <ac:chgData name="Claire Theobald" userId="e5e96d6a-dffb-4be3-a7c9-5724c0a71d0d" providerId="ADAL" clId="{CB3E961F-F53B-46C5-83D2-1CA9B58EBAA7}" dt="2023-05-15T10:13:46.175" v="1695" actId="1076"/>
          <ac:picMkLst>
            <pc:docMk/>
            <pc:sldMk cId="2499066508" sldId="324"/>
            <ac:picMk id="43" creationId="{92E3F0C5-71D8-4B40-4255-A553814216D4}"/>
          </ac:picMkLst>
        </pc:picChg>
        <pc:picChg chg="add mod ord modCrop">
          <ac:chgData name="Claire Theobald" userId="e5e96d6a-dffb-4be3-a7c9-5724c0a71d0d" providerId="ADAL" clId="{CB3E961F-F53B-46C5-83D2-1CA9B58EBAA7}" dt="2023-05-15T10:13:30.126" v="1686" actId="1076"/>
          <ac:picMkLst>
            <pc:docMk/>
            <pc:sldMk cId="2499066508" sldId="324"/>
            <ac:picMk id="45" creationId="{EA768F2D-DA2E-FE82-88AF-4DB4A6D6F880}"/>
          </ac:picMkLst>
        </pc:picChg>
      </pc:sldChg>
      <pc:sldChg chg="addSp delSp modSp new mod">
        <pc:chgData name="Claire Theobald" userId="e5e96d6a-dffb-4be3-a7c9-5724c0a71d0d" providerId="ADAL" clId="{CB3E961F-F53B-46C5-83D2-1CA9B58EBAA7}" dt="2023-05-15T11:50:16.006" v="1765" actId="14100"/>
        <pc:sldMkLst>
          <pc:docMk/>
          <pc:sldMk cId="2493432971" sldId="325"/>
        </pc:sldMkLst>
        <pc:spChg chg="del">
          <ac:chgData name="Claire Theobald" userId="e5e96d6a-dffb-4be3-a7c9-5724c0a71d0d" providerId="ADAL" clId="{CB3E961F-F53B-46C5-83D2-1CA9B58EBAA7}" dt="2023-05-15T06:46:40.952" v="354" actId="478"/>
          <ac:spMkLst>
            <pc:docMk/>
            <pc:sldMk cId="2493432971" sldId="325"/>
            <ac:spMk id="2" creationId="{187F1B97-63E5-948F-9A9F-4F827D118C2A}"/>
          </ac:spMkLst>
        </pc:spChg>
        <pc:spChg chg="del">
          <ac:chgData name="Claire Theobald" userId="e5e96d6a-dffb-4be3-a7c9-5724c0a71d0d" providerId="ADAL" clId="{CB3E961F-F53B-46C5-83D2-1CA9B58EBAA7}" dt="2023-05-15T06:46:40.100" v="353" actId="478"/>
          <ac:spMkLst>
            <pc:docMk/>
            <pc:sldMk cId="2493432971" sldId="325"/>
            <ac:spMk id="3" creationId="{784AA3FC-6A04-56C7-BA9A-14E58A7748FB}"/>
          </ac:spMkLst>
        </pc:spChg>
        <pc:picChg chg="add mod">
          <ac:chgData name="Claire Theobald" userId="e5e96d6a-dffb-4be3-a7c9-5724c0a71d0d" providerId="ADAL" clId="{CB3E961F-F53B-46C5-83D2-1CA9B58EBAA7}" dt="2023-05-15T11:50:16.006" v="1765" actId="14100"/>
          <ac:picMkLst>
            <pc:docMk/>
            <pc:sldMk cId="2493432971" sldId="325"/>
            <ac:picMk id="5" creationId="{74D71A37-E844-FB45-89DE-C5192E657396}"/>
          </ac:picMkLst>
        </pc:picChg>
        <pc:picChg chg="add mod modCrop">
          <ac:chgData name="Claire Theobald" userId="e5e96d6a-dffb-4be3-a7c9-5724c0a71d0d" providerId="ADAL" clId="{CB3E961F-F53B-46C5-83D2-1CA9B58EBAA7}" dt="2023-05-15T06:47:09.548" v="366" actId="1076"/>
          <ac:picMkLst>
            <pc:docMk/>
            <pc:sldMk cId="2493432971" sldId="325"/>
            <ac:picMk id="6" creationId="{7A92B93D-A22C-22FC-F746-8E07022B1609}"/>
          </ac:picMkLst>
        </pc:picChg>
        <pc:picChg chg="add mod modCrop">
          <ac:chgData name="Claire Theobald" userId="e5e96d6a-dffb-4be3-a7c9-5724c0a71d0d" providerId="ADAL" clId="{CB3E961F-F53B-46C5-83D2-1CA9B58EBAA7}" dt="2023-05-15T06:47:33.357" v="374" actId="1076"/>
          <ac:picMkLst>
            <pc:docMk/>
            <pc:sldMk cId="2493432971" sldId="325"/>
            <ac:picMk id="7" creationId="{C056B12D-66AF-ED88-2CD9-A2C1787E5F64}"/>
          </ac:picMkLst>
        </pc:picChg>
        <pc:picChg chg="add mod modCrop">
          <ac:chgData name="Claire Theobald" userId="e5e96d6a-dffb-4be3-a7c9-5724c0a71d0d" providerId="ADAL" clId="{CB3E961F-F53B-46C5-83D2-1CA9B58EBAA7}" dt="2023-05-15T06:47:56.331" v="382" actId="1076"/>
          <ac:picMkLst>
            <pc:docMk/>
            <pc:sldMk cId="2493432971" sldId="325"/>
            <ac:picMk id="8" creationId="{8B8908F4-18FF-6268-EC5E-95F3F3CB87B2}"/>
          </ac:picMkLst>
        </pc:picChg>
        <pc:picChg chg="add mod modCrop">
          <ac:chgData name="Claire Theobald" userId="e5e96d6a-dffb-4be3-a7c9-5724c0a71d0d" providerId="ADAL" clId="{CB3E961F-F53B-46C5-83D2-1CA9B58EBAA7}" dt="2023-05-15T06:48:29.204" v="391" actId="1076"/>
          <ac:picMkLst>
            <pc:docMk/>
            <pc:sldMk cId="2493432971" sldId="325"/>
            <ac:picMk id="9" creationId="{E93A785B-CA10-AAF2-10AD-E93DF4067183}"/>
          </ac:picMkLst>
        </pc:picChg>
        <pc:picChg chg="add mod">
          <ac:chgData name="Claire Theobald" userId="e5e96d6a-dffb-4be3-a7c9-5724c0a71d0d" providerId="ADAL" clId="{CB3E961F-F53B-46C5-83D2-1CA9B58EBAA7}" dt="2023-05-15T07:00:01.460" v="541" actId="14100"/>
          <ac:picMkLst>
            <pc:docMk/>
            <pc:sldMk cId="2493432971" sldId="325"/>
            <ac:picMk id="11" creationId="{6CDCB05A-1949-DDBB-7580-D94EF8DB8E05}"/>
          </ac:picMkLst>
        </pc:picChg>
        <pc:picChg chg="add mod modCrop">
          <ac:chgData name="Claire Theobald" userId="e5e96d6a-dffb-4be3-a7c9-5724c0a71d0d" providerId="ADAL" clId="{CB3E961F-F53B-46C5-83D2-1CA9B58EBAA7}" dt="2023-05-15T06:57:28.509" v="507" actId="14100"/>
          <ac:picMkLst>
            <pc:docMk/>
            <pc:sldMk cId="2493432971" sldId="325"/>
            <ac:picMk id="12" creationId="{C928BF02-60C3-BA58-21F9-E2A1149A629B}"/>
          </ac:picMkLst>
        </pc:picChg>
        <pc:picChg chg="add mod modCrop">
          <ac:chgData name="Claire Theobald" userId="e5e96d6a-dffb-4be3-a7c9-5724c0a71d0d" providerId="ADAL" clId="{CB3E961F-F53B-46C5-83D2-1CA9B58EBAA7}" dt="2023-05-15T09:21:08.620" v="1030" actId="14100"/>
          <ac:picMkLst>
            <pc:docMk/>
            <pc:sldMk cId="2493432971" sldId="325"/>
            <ac:picMk id="13" creationId="{FD678BA0-528F-0ACC-0C8E-8DEF0301306D}"/>
          </ac:picMkLst>
        </pc:picChg>
        <pc:picChg chg="add del mod modCrop">
          <ac:chgData name="Claire Theobald" userId="e5e96d6a-dffb-4be3-a7c9-5724c0a71d0d" providerId="ADAL" clId="{CB3E961F-F53B-46C5-83D2-1CA9B58EBAA7}" dt="2023-05-15T10:06:17.606" v="1599" actId="21"/>
          <ac:picMkLst>
            <pc:docMk/>
            <pc:sldMk cId="2493432971" sldId="325"/>
            <ac:picMk id="15" creationId="{8BF80627-A882-6948-F9F1-AB6FEE779D00}"/>
          </ac:picMkLst>
        </pc:picChg>
        <pc:picChg chg="add mod">
          <ac:chgData name="Claire Theobald" userId="e5e96d6a-dffb-4be3-a7c9-5724c0a71d0d" providerId="ADAL" clId="{CB3E961F-F53B-46C5-83D2-1CA9B58EBAA7}" dt="2023-05-15T10:05:57.692" v="1591" actId="1076"/>
          <ac:picMkLst>
            <pc:docMk/>
            <pc:sldMk cId="2493432971" sldId="325"/>
            <ac:picMk id="16" creationId="{08411CE8-8EBF-D5B1-5994-FCA4B622336A}"/>
          </ac:picMkLst>
        </pc:picChg>
      </pc:sldChg>
      <pc:sldChg chg="new del">
        <pc:chgData name="Claire Theobald" userId="e5e96d6a-dffb-4be3-a7c9-5724c0a71d0d" providerId="ADAL" clId="{CB3E961F-F53B-46C5-83D2-1CA9B58EBAA7}" dt="2023-05-15T06:46:35.674" v="351" actId="680"/>
        <pc:sldMkLst>
          <pc:docMk/>
          <pc:sldMk cId="3218136618" sldId="325"/>
        </pc:sldMkLst>
      </pc:sldChg>
      <pc:sldChg chg="addSp delSp modSp mod delAnim modAnim">
        <pc:chgData name="Claire Theobald" userId="e5e96d6a-dffb-4be3-a7c9-5724c0a71d0d" providerId="ADAL" clId="{CB3E961F-F53B-46C5-83D2-1CA9B58EBAA7}" dt="2023-05-15T06:54:27.895" v="489" actId="207"/>
        <pc:sldMkLst>
          <pc:docMk/>
          <pc:sldMk cId="2985884443" sldId="326"/>
        </pc:sldMkLst>
        <pc:spChg chg="add mod">
          <ac:chgData name="Claire Theobald" userId="e5e96d6a-dffb-4be3-a7c9-5724c0a71d0d" providerId="ADAL" clId="{CB3E961F-F53B-46C5-83D2-1CA9B58EBAA7}" dt="2023-05-15T06:54:27.895" v="489" actId="207"/>
          <ac:spMkLst>
            <pc:docMk/>
            <pc:sldMk cId="2985884443" sldId="326"/>
            <ac:spMk id="5" creationId="{8D8D219F-AEB9-412D-DACA-11E6D6C73DFD}"/>
          </ac:spMkLst>
        </pc:spChg>
        <pc:spChg chg="del">
          <ac:chgData name="Claire Theobald" userId="e5e96d6a-dffb-4be3-a7c9-5724c0a71d0d" providerId="ADAL" clId="{CB3E961F-F53B-46C5-83D2-1CA9B58EBAA7}" dt="2023-05-15T06:48:58.955" v="395" actId="478"/>
          <ac:spMkLst>
            <pc:docMk/>
            <pc:sldMk cId="2985884443" sldId="326"/>
            <ac:spMk id="13" creationId="{EB8B449D-46BF-6C03-2187-CD8BE44F5A7D}"/>
          </ac:spMkLst>
        </pc:spChg>
        <pc:spChg chg="del">
          <ac:chgData name="Claire Theobald" userId="e5e96d6a-dffb-4be3-a7c9-5724c0a71d0d" providerId="ADAL" clId="{CB3E961F-F53B-46C5-83D2-1CA9B58EBAA7}" dt="2023-05-15T06:49:00.304" v="396" actId="478"/>
          <ac:spMkLst>
            <pc:docMk/>
            <pc:sldMk cId="2985884443" sldId="326"/>
            <ac:spMk id="17" creationId="{D613679C-9A17-A492-BB87-697757383CAA}"/>
          </ac:spMkLst>
        </pc:spChg>
        <pc:spChg chg="del">
          <ac:chgData name="Claire Theobald" userId="e5e96d6a-dffb-4be3-a7c9-5724c0a71d0d" providerId="ADAL" clId="{CB3E961F-F53B-46C5-83D2-1CA9B58EBAA7}" dt="2023-05-15T06:49:11.855" v="401" actId="478"/>
          <ac:spMkLst>
            <pc:docMk/>
            <pc:sldMk cId="2985884443" sldId="326"/>
            <ac:spMk id="18" creationId="{2A00AEF9-9A11-633E-75D6-57196F3B4F47}"/>
          </ac:spMkLst>
        </pc:spChg>
        <pc:spChg chg="mod">
          <ac:chgData name="Claire Theobald" userId="e5e96d6a-dffb-4be3-a7c9-5724c0a71d0d" providerId="ADAL" clId="{CB3E961F-F53B-46C5-83D2-1CA9B58EBAA7}" dt="2023-05-15T06:52:15.668" v="475" actId="1076"/>
          <ac:spMkLst>
            <pc:docMk/>
            <pc:sldMk cId="2985884443" sldId="326"/>
            <ac:spMk id="19" creationId="{76EA9910-99A9-0E87-9BFC-D231563B1F3B}"/>
          </ac:spMkLst>
        </pc:spChg>
        <pc:spChg chg="mod">
          <ac:chgData name="Claire Theobald" userId="e5e96d6a-dffb-4be3-a7c9-5724c0a71d0d" providerId="ADAL" clId="{CB3E961F-F53B-46C5-83D2-1CA9B58EBAA7}" dt="2023-05-15T06:52:19.564" v="477" actId="1076"/>
          <ac:spMkLst>
            <pc:docMk/>
            <pc:sldMk cId="2985884443" sldId="326"/>
            <ac:spMk id="20" creationId="{1ABB67F9-FD26-A941-B797-99B08B3B5A3A}"/>
          </ac:spMkLst>
        </pc:spChg>
        <pc:spChg chg="mod">
          <ac:chgData name="Claire Theobald" userId="e5e96d6a-dffb-4be3-a7c9-5724c0a71d0d" providerId="ADAL" clId="{CB3E961F-F53B-46C5-83D2-1CA9B58EBAA7}" dt="2023-05-15T06:52:24.804" v="479" actId="1076"/>
          <ac:spMkLst>
            <pc:docMk/>
            <pc:sldMk cId="2985884443" sldId="326"/>
            <ac:spMk id="21" creationId="{553A6121-D096-9F11-E175-404CF473F9CE}"/>
          </ac:spMkLst>
        </pc:spChg>
        <pc:picChg chg="mod">
          <ac:chgData name="Claire Theobald" userId="e5e96d6a-dffb-4be3-a7c9-5724c0a71d0d" providerId="ADAL" clId="{CB3E961F-F53B-46C5-83D2-1CA9B58EBAA7}" dt="2023-05-15T06:50:54.685" v="463" actId="1076"/>
          <ac:picMkLst>
            <pc:docMk/>
            <pc:sldMk cId="2985884443" sldId="326"/>
            <ac:picMk id="4" creationId="{58232843-068D-6D7C-0D7C-DDB2520AE48A}"/>
          </ac:picMkLst>
        </pc:picChg>
        <pc:picChg chg="del">
          <ac:chgData name="Claire Theobald" userId="e5e96d6a-dffb-4be3-a7c9-5724c0a71d0d" providerId="ADAL" clId="{CB3E961F-F53B-46C5-83D2-1CA9B58EBAA7}" dt="2023-05-15T06:48:57.285" v="394" actId="478"/>
          <ac:picMkLst>
            <pc:docMk/>
            <pc:sldMk cId="2985884443" sldId="326"/>
            <ac:picMk id="15" creationId="{D00BA13D-8DFE-59D8-2E4D-C06F6846276E}"/>
          </ac:picMkLst>
        </pc:picChg>
        <pc:picChg chg="mod">
          <ac:chgData name="Claire Theobald" userId="e5e96d6a-dffb-4be3-a7c9-5724c0a71d0d" providerId="ADAL" clId="{CB3E961F-F53B-46C5-83D2-1CA9B58EBAA7}" dt="2023-05-15T06:52:13.828" v="474" actId="1076"/>
          <ac:picMkLst>
            <pc:docMk/>
            <pc:sldMk cId="2985884443" sldId="326"/>
            <ac:picMk id="22" creationId="{6B745B3A-499F-951A-75FB-5DE444418955}"/>
          </ac:picMkLst>
        </pc:picChg>
        <pc:picChg chg="mod">
          <ac:chgData name="Claire Theobald" userId="e5e96d6a-dffb-4be3-a7c9-5724c0a71d0d" providerId="ADAL" clId="{CB3E961F-F53B-46C5-83D2-1CA9B58EBAA7}" dt="2023-05-15T06:52:16.604" v="476" actId="1076"/>
          <ac:picMkLst>
            <pc:docMk/>
            <pc:sldMk cId="2985884443" sldId="326"/>
            <ac:picMk id="24" creationId="{0BBC1652-BF5D-2027-695C-AA9D2FDA718B}"/>
          </ac:picMkLst>
        </pc:picChg>
        <pc:picChg chg="mod">
          <ac:chgData name="Claire Theobald" userId="e5e96d6a-dffb-4be3-a7c9-5724c0a71d0d" providerId="ADAL" clId="{CB3E961F-F53B-46C5-83D2-1CA9B58EBAA7}" dt="2023-05-15T06:52:20.932" v="478" actId="1076"/>
          <ac:picMkLst>
            <pc:docMk/>
            <pc:sldMk cId="2985884443" sldId="326"/>
            <ac:picMk id="26" creationId="{6E06EA44-472D-725C-014F-D2A1C09286FD}"/>
          </ac:picMkLst>
        </pc:picChg>
      </pc:sldChg>
      <pc:sldChg chg="addSp delSp modSp mod delAnim modAnim">
        <pc:chgData name="Claire Theobald" userId="e5e96d6a-dffb-4be3-a7c9-5724c0a71d0d" providerId="ADAL" clId="{CB3E961F-F53B-46C5-83D2-1CA9B58EBAA7}" dt="2023-05-15T14:41:13.609" v="2277" actId="20577"/>
        <pc:sldMkLst>
          <pc:docMk/>
          <pc:sldMk cId="4031802493" sldId="327"/>
        </pc:sldMkLst>
        <pc:spChg chg="mod">
          <ac:chgData name="Claire Theobald" userId="e5e96d6a-dffb-4be3-a7c9-5724c0a71d0d" providerId="ADAL" clId="{CB3E961F-F53B-46C5-83D2-1CA9B58EBAA7}" dt="2023-05-15T10:08:48.209" v="1645" actId="1076"/>
          <ac:spMkLst>
            <pc:docMk/>
            <pc:sldMk cId="4031802493" sldId="327"/>
            <ac:spMk id="2" creationId="{AE0F8792-9E6B-8A4E-9A16-4FA2C0BC605A}"/>
          </ac:spMkLst>
        </pc:spChg>
        <pc:spChg chg="add del mod">
          <ac:chgData name="Claire Theobald" userId="e5e96d6a-dffb-4be3-a7c9-5724c0a71d0d" providerId="ADAL" clId="{CB3E961F-F53B-46C5-83D2-1CA9B58EBAA7}" dt="2023-05-15T12:33:19.057" v="1780" actId="478"/>
          <ac:spMkLst>
            <pc:docMk/>
            <pc:sldMk cId="4031802493" sldId="327"/>
            <ac:spMk id="4" creationId="{9FDCF6DA-EA3E-BE65-DE97-E34339F72278}"/>
          </ac:spMkLst>
        </pc:spChg>
        <pc:spChg chg="del">
          <ac:chgData name="Claire Theobald" userId="e5e96d6a-dffb-4be3-a7c9-5724c0a71d0d" providerId="ADAL" clId="{CB3E961F-F53B-46C5-83D2-1CA9B58EBAA7}" dt="2023-05-15T10:08:50.797" v="1646" actId="478"/>
          <ac:spMkLst>
            <pc:docMk/>
            <pc:sldMk cId="4031802493" sldId="327"/>
            <ac:spMk id="5" creationId="{98F12FBB-CA23-0A02-DCF4-4D6B4F388A5A}"/>
          </ac:spMkLst>
        </pc:spChg>
        <pc:spChg chg="del">
          <ac:chgData name="Claire Theobald" userId="e5e96d6a-dffb-4be3-a7c9-5724c0a71d0d" providerId="ADAL" clId="{CB3E961F-F53B-46C5-83D2-1CA9B58EBAA7}" dt="2023-05-15T10:08:35.298" v="1637" actId="478"/>
          <ac:spMkLst>
            <pc:docMk/>
            <pc:sldMk cId="4031802493" sldId="327"/>
            <ac:spMk id="7" creationId="{6D249129-58E7-996C-E980-BDE16580501B}"/>
          </ac:spMkLst>
        </pc:spChg>
        <pc:spChg chg="add del mod">
          <ac:chgData name="Claire Theobald" userId="e5e96d6a-dffb-4be3-a7c9-5724c0a71d0d" providerId="ADAL" clId="{CB3E961F-F53B-46C5-83D2-1CA9B58EBAA7}" dt="2023-05-15T12:52:05.403" v="1912" actId="478"/>
          <ac:spMkLst>
            <pc:docMk/>
            <pc:sldMk cId="4031802493" sldId="327"/>
            <ac:spMk id="8" creationId="{48D65549-97EF-F014-2015-511358EFD21A}"/>
          </ac:spMkLst>
        </pc:spChg>
        <pc:spChg chg="add mod">
          <ac:chgData name="Claire Theobald" userId="e5e96d6a-dffb-4be3-a7c9-5724c0a71d0d" providerId="ADAL" clId="{CB3E961F-F53B-46C5-83D2-1CA9B58EBAA7}" dt="2023-05-15T12:53:31.462" v="2033" actId="14100"/>
          <ac:spMkLst>
            <pc:docMk/>
            <pc:sldMk cId="4031802493" sldId="327"/>
            <ac:spMk id="10" creationId="{D725D38F-6AEC-4BCD-AB94-C6065970C074}"/>
          </ac:spMkLst>
        </pc:spChg>
        <pc:spChg chg="add mod">
          <ac:chgData name="Claire Theobald" userId="e5e96d6a-dffb-4be3-a7c9-5724c0a71d0d" providerId="ADAL" clId="{CB3E961F-F53B-46C5-83D2-1CA9B58EBAA7}" dt="2023-05-15T12:53:42.047" v="2038" actId="1076"/>
          <ac:spMkLst>
            <pc:docMk/>
            <pc:sldMk cId="4031802493" sldId="327"/>
            <ac:spMk id="11" creationId="{850D2AB6-3F91-A050-FBE9-8625FEC94EE2}"/>
          </ac:spMkLst>
        </pc:spChg>
        <pc:spChg chg="add mod">
          <ac:chgData name="Claire Theobald" userId="e5e96d6a-dffb-4be3-a7c9-5724c0a71d0d" providerId="ADAL" clId="{CB3E961F-F53B-46C5-83D2-1CA9B58EBAA7}" dt="2023-05-15T12:53:43.924" v="2039" actId="1076"/>
          <ac:spMkLst>
            <pc:docMk/>
            <pc:sldMk cId="4031802493" sldId="327"/>
            <ac:spMk id="12" creationId="{A63662F5-6916-BB60-F818-148BDE4CACC0}"/>
          </ac:spMkLst>
        </pc:spChg>
        <pc:spChg chg="add mod">
          <ac:chgData name="Claire Theobald" userId="e5e96d6a-dffb-4be3-a7c9-5724c0a71d0d" providerId="ADAL" clId="{CB3E961F-F53B-46C5-83D2-1CA9B58EBAA7}" dt="2023-05-15T14:39:08.723" v="2218" actId="20577"/>
          <ac:spMkLst>
            <pc:docMk/>
            <pc:sldMk cId="4031802493" sldId="327"/>
            <ac:spMk id="13" creationId="{CDDA8746-F388-8D57-D33F-F4E225ECB4BE}"/>
          </ac:spMkLst>
        </pc:spChg>
        <pc:spChg chg="add mod">
          <ac:chgData name="Claire Theobald" userId="e5e96d6a-dffb-4be3-a7c9-5724c0a71d0d" providerId="ADAL" clId="{CB3E961F-F53B-46C5-83D2-1CA9B58EBAA7}" dt="2023-05-15T14:41:13.609" v="2277" actId="20577"/>
          <ac:spMkLst>
            <pc:docMk/>
            <pc:sldMk cId="4031802493" sldId="327"/>
            <ac:spMk id="14" creationId="{4EB12C04-C39D-090C-5BC6-28E04A51F9F4}"/>
          </ac:spMkLst>
        </pc:spChg>
        <pc:spChg chg="add mod">
          <ac:chgData name="Claire Theobald" userId="e5e96d6a-dffb-4be3-a7c9-5724c0a71d0d" providerId="ADAL" clId="{CB3E961F-F53B-46C5-83D2-1CA9B58EBAA7}" dt="2023-05-15T12:54:31.493" v="2158" actId="14100"/>
          <ac:spMkLst>
            <pc:docMk/>
            <pc:sldMk cId="4031802493" sldId="327"/>
            <ac:spMk id="15" creationId="{EA8B6E3D-975B-D139-0DB1-1EB132253711}"/>
          </ac:spMkLst>
        </pc:spChg>
        <pc:spChg chg="del">
          <ac:chgData name="Claire Theobald" userId="e5e96d6a-dffb-4be3-a7c9-5724c0a71d0d" providerId="ADAL" clId="{CB3E961F-F53B-46C5-83D2-1CA9B58EBAA7}" dt="2023-05-15T10:08:36.350" v="1638" actId="478"/>
          <ac:spMkLst>
            <pc:docMk/>
            <pc:sldMk cId="4031802493" sldId="327"/>
            <ac:spMk id="40" creationId="{AFFE2AFF-6A53-7295-2F46-21C31A095C02}"/>
          </ac:spMkLst>
        </pc:spChg>
        <pc:spChg chg="del">
          <ac:chgData name="Claire Theobald" userId="e5e96d6a-dffb-4be3-a7c9-5724c0a71d0d" providerId="ADAL" clId="{CB3E961F-F53B-46C5-83D2-1CA9B58EBAA7}" dt="2023-05-15T10:08:32.536" v="1635" actId="478"/>
          <ac:spMkLst>
            <pc:docMk/>
            <pc:sldMk cId="4031802493" sldId="327"/>
            <ac:spMk id="42" creationId="{83AE1BD6-F6BE-6BE6-4ACE-E4CDF360FBF4}"/>
          </ac:spMkLst>
        </pc:spChg>
        <pc:picChg chg="add mod">
          <ac:chgData name="Claire Theobald" userId="e5e96d6a-dffb-4be3-a7c9-5724c0a71d0d" providerId="ADAL" clId="{CB3E961F-F53B-46C5-83D2-1CA9B58EBAA7}" dt="2023-05-15T10:11:19.246" v="1651" actId="1076"/>
          <ac:picMkLst>
            <pc:docMk/>
            <pc:sldMk cId="4031802493" sldId="327"/>
            <ac:picMk id="3" creationId="{81F5020D-F0E9-771B-6955-4CDF4C69AA7C}"/>
          </ac:picMkLst>
        </pc:picChg>
        <pc:picChg chg="add del mod">
          <ac:chgData name="Claire Theobald" userId="e5e96d6a-dffb-4be3-a7c9-5724c0a71d0d" providerId="ADAL" clId="{CB3E961F-F53B-46C5-83D2-1CA9B58EBAA7}" dt="2023-05-15T12:53:17.147" v="2022" actId="478"/>
          <ac:picMkLst>
            <pc:docMk/>
            <pc:sldMk cId="4031802493" sldId="327"/>
            <ac:picMk id="9" creationId="{512AB493-CDD9-6993-E747-339F67540CDB}"/>
          </ac:picMkLst>
        </pc:picChg>
        <pc:picChg chg="del">
          <ac:chgData name="Claire Theobald" userId="e5e96d6a-dffb-4be3-a7c9-5724c0a71d0d" providerId="ADAL" clId="{CB3E961F-F53B-46C5-83D2-1CA9B58EBAA7}" dt="2023-05-15T10:08:38.430" v="1642" actId="478"/>
          <ac:picMkLst>
            <pc:docMk/>
            <pc:sldMk cId="4031802493" sldId="327"/>
            <ac:picMk id="16" creationId="{5FE01965-9AFC-885D-F1DB-D4E5CA04EE91}"/>
          </ac:picMkLst>
        </pc:picChg>
        <pc:picChg chg="del">
          <ac:chgData name="Claire Theobald" userId="e5e96d6a-dffb-4be3-a7c9-5724c0a71d0d" providerId="ADAL" clId="{CB3E961F-F53B-46C5-83D2-1CA9B58EBAA7}" dt="2023-05-15T10:08:38.821" v="1643" actId="478"/>
          <ac:picMkLst>
            <pc:docMk/>
            <pc:sldMk cId="4031802493" sldId="327"/>
            <ac:picMk id="23" creationId="{50158D18-D949-C71C-FDCF-1FC630260232}"/>
          </ac:picMkLst>
        </pc:picChg>
        <pc:picChg chg="del">
          <ac:chgData name="Claire Theobald" userId="e5e96d6a-dffb-4be3-a7c9-5724c0a71d0d" providerId="ADAL" clId="{CB3E961F-F53B-46C5-83D2-1CA9B58EBAA7}" dt="2023-05-15T10:08:37.805" v="1641" actId="478"/>
          <ac:picMkLst>
            <pc:docMk/>
            <pc:sldMk cId="4031802493" sldId="327"/>
            <ac:picMk id="25" creationId="{4C5125EC-7801-DF2F-55D0-11CA9DAA3353}"/>
          </ac:picMkLst>
        </pc:picChg>
        <pc:picChg chg="del">
          <ac:chgData name="Claire Theobald" userId="e5e96d6a-dffb-4be3-a7c9-5724c0a71d0d" providerId="ADAL" clId="{CB3E961F-F53B-46C5-83D2-1CA9B58EBAA7}" dt="2023-05-15T10:08:37.419" v="1640" actId="478"/>
          <ac:picMkLst>
            <pc:docMk/>
            <pc:sldMk cId="4031802493" sldId="327"/>
            <ac:picMk id="27" creationId="{B6D7925D-4F2D-17A8-6A27-AAED21C37588}"/>
          </ac:picMkLst>
        </pc:picChg>
        <pc:picChg chg="del">
          <ac:chgData name="Claire Theobald" userId="e5e96d6a-dffb-4be3-a7c9-5724c0a71d0d" providerId="ADAL" clId="{CB3E961F-F53B-46C5-83D2-1CA9B58EBAA7}" dt="2023-05-15T10:08:37.046" v="1639" actId="478"/>
          <ac:picMkLst>
            <pc:docMk/>
            <pc:sldMk cId="4031802493" sldId="327"/>
            <ac:picMk id="29" creationId="{CD443CAB-219D-451A-DDF1-CC85E9816ACD}"/>
          </ac:picMkLst>
        </pc:picChg>
        <pc:picChg chg="del">
          <ac:chgData name="Claire Theobald" userId="e5e96d6a-dffb-4be3-a7c9-5724c0a71d0d" providerId="ADAL" clId="{CB3E961F-F53B-46C5-83D2-1CA9B58EBAA7}" dt="2023-05-15T10:08:44.153" v="1644" actId="478"/>
          <ac:picMkLst>
            <pc:docMk/>
            <pc:sldMk cId="4031802493" sldId="327"/>
            <ac:picMk id="31" creationId="{0AE87C25-1534-1918-C6BA-15C2647DAE24}"/>
          </ac:picMkLst>
        </pc:picChg>
        <pc:picChg chg="del">
          <ac:chgData name="Claire Theobald" userId="e5e96d6a-dffb-4be3-a7c9-5724c0a71d0d" providerId="ADAL" clId="{CB3E961F-F53B-46C5-83D2-1CA9B58EBAA7}" dt="2023-05-15T10:08:33.172" v="1636" actId="478"/>
          <ac:picMkLst>
            <pc:docMk/>
            <pc:sldMk cId="4031802493" sldId="327"/>
            <ac:picMk id="45" creationId="{97653B5C-5846-3915-34FC-AA985AD3C867}"/>
          </ac:picMkLst>
        </pc:picChg>
      </pc:sldChg>
      <pc:sldChg chg="addSp delSp modSp mod delAnim">
        <pc:chgData name="Claire Theobald" userId="e5e96d6a-dffb-4be3-a7c9-5724c0a71d0d" providerId="ADAL" clId="{CB3E961F-F53B-46C5-83D2-1CA9B58EBAA7}" dt="2023-05-15T14:40:36.505" v="2242" actId="1076"/>
        <pc:sldMkLst>
          <pc:docMk/>
          <pc:sldMk cId="3237181989" sldId="328"/>
        </pc:sldMkLst>
        <pc:spChg chg="mod">
          <ac:chgData name="Claire Theobald" userId="e5e96d6a-dffb-4be3-a7c9-5724c0a71d0d" providerId="ADAL" clId="{CB3E961F-F53B-46C5-83D2-1CA9B58EBAA7}" dt="2023-05-15T14:40:08.673" v="2229" actId="1076"/>
          <ac:spMkLst>
            <pc:docMk/>
            <pc:sldMk cId="3237181989" sldId="328"/>
            <ac:spMk id="2" creationId="{AE0F8792-9E6B-8A4E-9A16-4FA2C0BC605A}"/>
          </ac:spMkLst>
        </pc:spChg>
        <pc:spChg chg="add mod">
          <ac:chgData name="Claire Theobald" userId="e5e96d6a-dffb-4be3-a7c9-5724c0a71d0d" providerId="ADAL" clId="{CB3E961F-F53B-46C5-83D2-1CA9B58EBAA7}" dt="2023-05-15T14:39:57.165" v="2226" actId="14100"/>
          <ac:spMkLst>
            <pc:docMk/>
            <pc:sldMk cId="3237181989" sldId="328"/>
            <ac:spMk id="4" creationId="{8388A02D-9CEC-DCD0-0EAA-42C7AD414DD3}"/>
          </ac:spMkLst>
        </pc:spChg>
        <pc:spChg chg="add mod">
          <ac:chgData name="Claire Theobald" userId="e5e96d6a-dffb-4be3-a7c9-5724c0a71d0d" providerId="ADAL" clId="{CB3E961F-F53B-46C5-83D2-1CA9B58EBAA7}" dt="2023-05-15T14:40:06.812" v="2228" actId="1076"/>
          <ac:spMkLst>
            <pc:docMk/>
            <pc:sldMk cId="3237181989" sldId="328"/>
            <ac:spMk id="7" creationId="{FF6E4480-5C7E-5468-4DCC-5E8B0A290B5F}"/>
          </ac:spMkLst>
        </pc:spChg>
        <pc:spChg chg="del mod ord">
          <ac:chgData name="Claire Theobald" userId="e5e96d6a-dffb-4be3-a7c9-5724c0a71d0d" providerId="ADAL" clId="{CB3E961F-F53B-46C5-83D2-1CA9B58EBAA7}" dt="2023-05-15T14:39:48.031" v="2224" actId="478"/>
          <ac:spMkLst>
            <pc:docMk/>
            <pc:sldMk cId="3237181989" sldId="328"/>
            <ac:spMk id="8" creationId="{48D65549-97EF-F014-2015-511358EFD21A}"/>
          </ac:spMkLst>
        </pc:spChg>
        <pc:spChg chg="del">
          <ac:chgData name="Claire Theobald" userId="e5e96d6a-dffb-4be3-a7c9-5724c0a71d0d" providerId="ADAL" clId="{CB3E961F-F53B-46C5-83D2-1CA9B58EBAA7}" dt="2023-05-15T12:36:34.116" v="1869" actId="478"/>
          <ac:spMkLst>
            <pc:docMk/>
            <pc:sldMk cId="3237181989" sldId="328"/>
            <ac:spMk id="10" creationId="{D725D38F-6AEC-4BCD-AB94-C6065970C074}"/>
          </ac:spMkLst>
        </pc:spChg>
        <pc:spChg chg="del">
          <ac:chgData name="Claire Theobald" userId="e5e96d6a-dffb-4be3-a7c9-5724c0a71d0d" providerId="ADAL" clId="{CB3E961F-F53B-46C5-83D2-1CA9B58EBAA7}" dt="2023-05-15T12:36:36.785" v="1871" actId="478"/>
          <ac:spMkLst>
            <pc:docMk/>
            <pc:sldMk cId="3237181989" sldId="328"/>
            <ac:spMk id="11" creationId="{850D2AB6-3F91-A050-FBE9-8625FEC94EE2}"/>
          </ac:spMkLst>
        </pc:spChg>
        <pc:spChg chg="del">
          <ac:chgData name="Claire Theobald" userId="e5e96d6a-dffb-4be3-a7c9-5724c0a71d0d" providerId="ADAL" clId="{CB3E961F-F53B-46C5-83D2-1CA9B58EBAA7}" dt="2023-05-15T12:36:35.452" v="1870" actId="478"/>
          <ac:spMkLst>
            <pc:docMk/>
            <pc:sldMk cId="3237181989" sldId="328"/>
            <ac:spMk id="12" creationId="{A63662F5-6916-BB60-F818-148BDE4CACC0}"/>
          </ac:spMkLst>
        </pc:spChg>
        <pc:spChg chg="add mod">
          <ac:chgData name="Claire Theobald" userId="e5e96d6a-dffb-4be3-a7c9-5724c0a71d0d" providerId="ADAL" clId="{CB3E961F-F53B-46C5-83D2-1CA9B58EBAA7}" dt="2023-05-15T14:40:24.412" v="2241" actId="20577"/>
          <ac:spMkLst>
            <pc:docMk/>
            <pc:sldMk cId="3237181989" sldId="328"/>
            <ac:spMk id="13" creationId="{40494278-68C2-C319-E719-322CE3C9D179}"/>
          </ac:spMkLst>
        </pc:spChg>
        <pc:picChg chg="mod">
          <ac:chgData name="Claire Theobald" userId="e5e96d6a-dffb-4be3-a7c9-5724c0a71d0d" providerId="ADAL" clId="{CB3E961F-F53B-46C5-83D2-1CA9B58EBAA7}" dt="2023-05-15T14:40:36.505" v="2242" actId="1076"/>
          <ac:picMkLst>
            <pc:docMk/>
            <pc:sldMk cId="3237181989" sldId="328"/>
            <ac:picMk id="9" creationId="{512AB493-CDD9-6993-E747-339F67540CDB}"/>
          </ac:picMkLst>
        </pc:picChg>
      </pc:sldChg>
      <pc:sldMasterChg chg="modSldLayout">
        <pc:chgData name="Claire Theobald" userId="e5e96d6a-dffb-4be3-a7c9-5724c0a71d0d" providerId="ADAL" clId="{CB3E961F-F53B-46C5-83D2-1CA9B58EBAA7}" dt="2023-05-15T06:23:52.882" v="98" actId="20577"/>
        <pc:sldMasterMkLst>
          <pc:docMk/>
          <pc:sldMasterMk cId="1040954479" sldId="2147483648"/>
        </pc:sldMasterMkLst>
        <pc:sldLayoutChg chg="modSp mod">
          <pc:chgData name="Claire Theobald" userId="e5e96d6a-dffb-4be3-a7c9-5724c0a71d0d" providerId="ADAL" clId="{CB3E961F-F53B-46C5-83D2-1CA9B58EBAA7}" dt="2023-05-15T06:22:36.385" v="68" actId="20577"/>
          <pc:sldLayoutMkLst>
            <pc:docMk/>
            <pc:sldMasterMk cId="1040954479" sldId="2147483648"/>
            <pc:sldLayoutMk cId="689798220" sldId="2147483649"/>
          </pc:sldLayoutMkLst>
          <pc:spChg chg="mod">
            <ac:chgData name="Claire Theobald" userId="e5e96d6a-dffb-4be3-a7c9-5724c0a71d0d" providerId="ADAL" clId="{CB3E961F-F53B-46C5-83D2-1CA9B58EBAA7}" dt="2023-05-15T06:22:36.385" v="68" actId="20577"/>
            <ac:spMkLst>
              <pc:docMk/>
              <pc:sldMasterMk cId="1040954479" sldId="2147483648"/>
              <pc:sldLayoutMk cId="689798220" sldId="2147483649"/>
              <ac:spMk id="4" creationId="{29E35266-84C1-5644-A21D-EEB4AE06D375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2:47.073" v="70" actId="20577"/>
          <pc:sldLayoutMkLst>
            <pc:docMk/>
            <pc:sldMasterMk cId="1040954479" sldId="2147483648"/>
            <pc:sldLayoutMk cId="3011519591" sldId="2147483660"/>
          </pc:sldLayoutMkLst>
          <pc:spChg chg="mod">
            <ac:chgData name="Claire Theobald" userId="e5e96d6a-dffb-4be3-a7c9-5724c0a71d0d" providerId="ADAL" clId="{CB3E961F-F53B-46C5-83D2-1CA9B58EBAA7}" dt="2023-05-15T06:22:47.073" v="70" actId="20577"/>
            <ac:spMkLst>
              <pc:docMk/>
              <pc:sldMasterMk cId="1040954479" sldId="2147483648"/>
              <pc:sldLayoutMk cId="3011519591" sldId="2147483660"/>
              <ac:spMk id="6" creationId="{69301A21-E7B2-3447-BA9B-2E25416FEAE5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2:52.660" v="72" actId="20577"/>
          <pc:sldLayoutMkLst>
            <pc:docMk/>
            <pc:sldMasterMk cId="1040954479" sldId="2147483648"/>
            <pc:sldLayoutMk cId="1784744196" sldId="2147483662"/>
          </pc:sldLayoutMkLst>
          <pc:spChg chg="mod">
            <ac:chgData name="Claire Theobald" userId="e5e96d6a-dffb-4be3-a7c9-5724c0a71d0d" providerId="ADAL" clId="{CB3E961F-F53B-46C5-83D2-1CA9B58EBAA7}" dt="2023-05-15T06:22:52.660" v="72" actId="20577"/>
            <ac:spMkLst>
              <pc:docMk/>
              <pc:sldMasterMk cId="1040954479" sldId="2147483648"/>
              <pc:sldLayoutMk cId="1784744196" sldId="2147483662"/>
              <ac:spMk id="9" creationId="{2C5750F5-B00C-4841-AA7D-EE297926A599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2:57.114" v="74" actId="20577"/>
          <pc:sldLayoutMkLst>
            <pc:docMk/>
            <pc:sldMasterMk cId="1040954479" sldId="2147483648"/>
            <pc:sldLayoutMk cId="759517858" sldId="2147483663"/>
          </pc:sldLayoutMkLst>
          <pc:spChg chg="mod">
            <ac:chgData name="Claire Theobald" userId="e5e96d6a-dffb-4be3-a7c9-5724c0a71d0d" providerId="ADAL" clId="{CB3E961F-F53B-46C5-83D2-1CA9B58EBAA7}" dt="2023-05-15T06:22:57.114" v="74" actId="20577"/>
            <ac:spMkLst>
              <pc:docMk/>
              <pc:sldMasterMk cId="1040954479" sldId="2147483648"/>
              <pc:sldLayoutMk cId="759517858" sldId="2147483663"/>
              <ac:spMk id="9" creationId="{4E944D1F-16E2-1C42-BC01-40BDA1B0C498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2:23.631" v="66" actId="20577"/>
          <pc:sldLayoutMkLst>
            <pc:docMk/>
            <pc:sldMasterMk cId="1040954479" sldId="2147483648"/>
            <pc:sldLayoutMk cId="1881364267" sldId="2147483664"/>
          </pc:sldLayoutMkLst>
          <pc:spChg chg="mod">
            <ac:chgData name="Claire Theobald" userId="e5e96d6a-dffb-4be3-a7c9-5724c0a71d0d" providerId="ADAL" clId="{CB3E961F-F53B-46C5-83D2-1CA9B58EBAA7}" dt="2023-05-15T06:22:23.631" v="66" actId="20577"/>
            <ac:spMkLst>
              <pc:docMk/>
              <pc:sldMasterMk cId="1040954479" sldId="2147483648"/>
              <pc:sldLayoutMk cId="1881364267" sldId="2147483664"/>
              <ac:spMk id="10" creationId="{4CB09A7F-5ABE-5C48-ACCB-9C236D2232FE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3:47.010" v="96" actId="20577"/>
          <pc:sldLayoutMkLst>
            <pc:docMk/>
            <pc:sldMasterMk cId="1040954479" sldId="2147483648"/>
            <pc:sldLayoutMk cId="321628614" sldId="2147483665"/>
          </pc:sldLayoutMkLst>
          <pc:spChg chg="mod">
            <ac:chgData name="Claire Theobald" userId="e5e96d6a-dffb-4be3-a7c9-5724c0a71d0d" providerId="ADAL" clId="{CB3E961F-F53B-46C5-83D2-1CA9B58EBAA7}" dt="2023-05-15T06:23:47.010" v="96" actId="20577"/>
            <ac:spMkLst>
              <pc:docMk/>
              <pc:sldMasterMk cId="1040954479" sldId="2147483648"/>
              <pc:sldLayoutMk cId="321628614" sldId="2147483665"/>
              <ac:spMk id="12" creationId="{DCFA5C25-ADFE-0D4F-9B70-A516087F663B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3:28.381" v="88" actId="20577"/>
          <pc:sldLayoutMkLst>
            <pc:docMk/>
            <pc:sldMasterMk cId="1040954479" sldId="2147483648"/>
            <pc:sldLayoutMk cId="2396316279" sldId="2147483666"/>
          </pc:sldLayoutMkLst>
          <pc:spChg chg="mod">
            <ac:chgData name="Claire Theobald" userId="e5e96d6a-dffb-4be3-a7c9-5724c0a71d0d" providerId="ADAL" clId="{CB3E961F-F53B-46C5-83D2-1CA9B58EBAA7}" dt="2023-05-15T06:23:28.381" v="88" actId="20577"/>
            <ac:spMkLst>
              <pc:docMk/>
              <pc:sldMasterMk cId="1040954479" sldId="2147483648"/>
              <pc:sldLayoutMk cId="2396316279" sldId="2147483666"/>
              <ac:spMk id="12" creationId="{3427A242-6236-0341-B7C7-7CE47CB8EF63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3:32.366" v="90" actId="20577"/>
          <pc:sldLayoutMkLst>
            <pc:docMk/>
            <pc:sldMasterMk cId="1040954479" sldId="2147483648"/>
            <pc:sldLayoutMk cId="3432625554" sldId="2147483670"/>
          </pc:sldLayoutMkLst>
          <pc:spChg chg="mod">
            <ac:chgData name="Claire Theobald" userId="e5e96d6a-dffb-4be3-a7c9-5724c0a71d0d" providerId="ADAL" clId="{CB3E961F-F53B-46C5-83D2-1CA9B58EBAA7}" dt="2023-05-15T06:23:32.366" v="90" actId="20577"/>
            <ac:spMkLst>
              <pc:docMk/>
              <pc:sldMasterMk cId="1040954479" sldId="2147483648"/>
              <pc:sldLayoutMk cId="3432625554" sldId="2147483670"/>
              <ac:spMk id="12" creationId="{A7723995-8BFF-E840-BA7D-570C8FF42DE8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3:06.050" v="76" actId="20577"/>
          <pc:sldLayoutMkLst>
            <pc:docMk/>
            <pc:sldMasterMk cId="1040954479" sldId="2147483648"/>
            <pc:sldLayoutMk cId="376271768" sldId="2147483674"/>
          </pc:sldLayoutMkLst>
          <pc:spChg chg="mod">
            <ac:chgData name="Claire Theobald" userId="e5e96d6a-dffb-4be3-a7c9-5724c0a71d0d" providerId="ADAL" clId="{CB3E961F-F53B-46C5-83D2-1CA9B58EBAA7}" dt="2023-05-15T06:23:06.050" v="76" actId="20577"/>
            <ac:spMkLst>
              <pc:docMk/>
              <pc:sldMasterMk cId="1040954479" sldId="2147483648"/>
              <pc:sldLayoutMk cId="376271768" sldId="2147483674"/>
              <ac:spMk id="5" creationId="{C500FF99-9F59-0540-BF93-0DA39ED3074D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3:12.948" v="80" actId="20577"/>
          <pc:sldLayoutMkLst>
            <pc:docMk/>
            <pc:sldMasterMk cId="1040954479" sldId="2147483648"/>
            <pc:sldLayoutMk cId="445033363" sldId="2147483675"/>
          </pc:sldLayoutMkLst>
          <pc:spChg chg="mod">
            <ac:chgData name="Claire Theobald" userId="e5e96d6a-dffb-4be3-a7c9-5724c0a71d0d" providerId="ADAL" clId="{CB3E961F-F53B-46C5-83D2-1CA9B58EBAA7}" dt="2023-05-15T06:23:12.948" v="80" actId="20577"/>
            <ac:spMkLst>
              <pc:docMk/>
              <pc:sldMasterMk cId="1040954479" sldId="2147483648"/>
              <pc:sldLayoutMk cId="445033363" sldId="2147483675"/>
              <ac:spMk id="8" creationId="{FD2E68D0-1A0A-0841-8342-AD55AE73F016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3:09.504" v="78" actId="20577"/>
          <pc:sldLayoutMkLst>
            <pc:docMk/>
            <pc:sldMasterMk cId="1040954479" sldId="2147483648"/>
            <pc:sldLayoutMk cId="2314529098" sldId="2147483677"/>
          </pc:sldLayoutMkLst>
          <pc:spChg chg="mod">
            <ac:chgData name="Claire Theobald" userId="e5e96d6a-dffb-4be3-a7c9-5724c0a71d0d" providerId="ADAL" clId="{CB3E961F-F53B-46C5-83D2-1CA9B58EBAA7}" dt="2023-05-15T06:23:09.504" v="78" actId="20577"/>
            <ac:spMkLst>
              <pc:docMk/>
              <pc:sldMasterMk cId="1040954479" sldId="2147483648"/>
              <pc:sldLayoutMk cId="2314529098" sldId="2147483677"/>
              <ac:spMk id="8" creationId="{42E67CE2-3041-1547-9F0B-C855A7A3F576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3:16.264" v="82" actId="20577"/>
          <pc:sldLayoutMkLst>
            <pc:docMk/>
            <pc:sldMasterMk cId="1040954479" sldId="2147483648"/>
            <pc:sldLayoutMk cId="2672579556" sldId="2147483678"/>
          </pc:sldLayoutMkLst>
          <pc:spChg chg="mod">
            <ac:chgData name="Claire Theobald" userId="e5e96d6a-dffb-4be3-a7c9-5724c0a71d0d" providerId="ADAL" clId="{CB3E961F-F53B-46C5-83D2-1CA9B58EBAA7}" dt="2023-05-15T06:23:16.264" v="82" actId="20577"/>
            <ac:spMkLst>
              <pc:docMk/>
              <pc:sldMasterMk cId="1040954479" sldId="2147483648"/>
              <pc:sldLayoutMk cId="2672579556" sldId="2147483678"/>
              <ac:spMk id="8" creationId="{DDCF2284-C5F6-F247-990C-4AF26C41B122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3:19.594" v="84" actId="20577"/>
          <pc:sldLayoutMkLst>
            <pc:docMk/>
            <pc:sldMasterMk cId="1040954479" sldId="2147483648"/>
            <pc:sldLayoutMk cId="2522403547" sldId="2147483679"/>
          </pc:sldLayoutMkLst>
          <pc:spChg chg="mod">
            <ac:chgData name="Claire Theobald" userId="e5e96d6a-dffb-4be3-a7c9-5724c0a71d0d" providerId="ADAL" clId="{CB3E961F-F53B-46C5-83D2-1CA9B58EBAA7}" dt="2023-05-15T06:23:19.594" v="84" actId="20577"/>
            <ac:spMkLst>
              <pc:docMk/>
              <pc:sldMasterMk cId="1040954479" sldId="2147483648"/>
              <pc:sldLayoutMk cId="2522403547" sldId="2147483679"/>
              <ac:spMk id="8" creationId="{FBC3358C-CFBA-594F-9642-86C913598C4F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3:38.485" v="92" actId="20577"/>
          <pc:sldLayoutMkLst>
            <pc:docMk/>
            <pc:sldMasterMk cId="1040954479" sldId="2147483648"/>
            <pc:sldLayoutMk cId="3472677732" sldId="2147483681"/>
          </pc:sldLayoutMkLst>
          <pc:spChg chg="mod">
            <ac:chgData name="Claire Theobald" userId="e5e96d6a-dffb-4be3-a7c9-5724c0a71d0d" providerId="ADAL" clId="{CB3E961F-F53B-46C5-83D2-1CA9B58EBAA7}" dt="2023-05-15T06:23:38.485" v="92" actId="20577"/>
            <ac:spMkLst>
              <pc:docMk/>
              <pc:sldMasterMk cId="1040954479" sldId="2147483648"/>
              <pc:sldLayoutMk cId="3472677732" sldId="2147483681"/>
              <ac:spMk id="12" creationId="{100F710F-5606-7646-A322-512C2DF26FF5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3:41.929" v="94" actId="20577"/>
          <pc:sldLayoutMkLst>
            <pc:docMk/>
            <pc:sldMasterMk cId="1040954479" sldId="2147483648"/>
            <pc:sldLayoutMk cId="900704113" sldId="2147483682"/>
          </pc:sldLayoutMkLst>
          <pc:spChg chg="mod">
            <ac:chgData name="Claire Theobald" userId="e5e96d6a-dffb-4be3-a7c9-5724c0a71d0d" providerId="ADAL" clId="{CB3E961F-F53B-46C5-83D2-1CA9B58EBAA7}" dt="2023-05-15T06:23:41.929" v="94" actId="20577"/>
            <ac:spMkLst>
              <pc:docMk/>
              <pc:sldMasterMk cId="1040954479" sldId="2147483648"/>
              <pc:sldLayoutMk cId="900704113" sldId="2147483682"/>
              <ac:spMk id="10" creationId="{A9A68431-98DC-F74F-AD3C-93A76AF496B4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3:52.882" v="98" actId="20577"/>
          <pc:sldLayoutMkLst>
            <pc:docMk/>
            <pc:sldMasterMk cId="1040954479" sldId="2147483648"/>
            <pc:sldLayoutMk cId="3431014560" sldId="2147483685"/>
          </pc:sldLayoutMkLst>
          <pc:spChg chg="mod">
            <ac:chgData name="Claire Theobald" userId="e5e96d6a-dffb-4be3-a7c9-5724c0a71d0d" providerId="ADAL" clId="{CB3E961F-F53B-46C5-83D2-1CA9B58EBAA7}" dt="2023-05-15T06:23:52.882" v="98" actId="20577"/>
            <ac:spMkLst>
              <pc:docMk/>
              <pc:sldMasterMk cId="1040954479" sldId="2147483648"/>
              <pc:sldLayoutMk cId="3431014560" sldId="2147483685"/>
              <ac:spMk id="11" creationId="{7397FF6A-0F69-F94B-B2C1-43C897CABE2C}"/>
            </ac:spMkLst>
          </pc:spChg>
        </pc:sldLayoutChg>
        <pc:sldLayoutChg chg="modSp mod">
          <pc:chgData name="Claire Theobald" userId="e5e96d6a-dffb-4be3-a7c9-5724c0a71d0d" providerId="ADAL" clId="{CB3E961F-F53B-46C5-83D2-1CA9B58EBAA7}" dt="2023-05-15T06:23:25.482" v="86" actId="20577"/>
          <pc:sldLayoutMkLst>
            <pc:docMk/>
            <pc:sldMasterMk cId="1040954479" sldId="2147483648"/>
            <pc:sldLayoutMk cId="1524535586" sldId="2147483687"/>
          </pc:sldLayoutMkLst>
          <pc:spChg chg="mod">
            <ac:chgData name="Claire Theobald" userId="e5e96d6a-dffb-4be3-a7c9-5724c0a71d0d" providerId="ADAL" clId="{CB3E961F-F53B-46C5-83D2-1CA9B58EBAA7}" dt="2023-05-15T06:23:25.482" v="86" actId="20577"/>
            <ac:spMkLst>
              <pc:docMk/>
              <pc:sldMasterMk cId="1040954479" sldId="2147483648"/>
              <pc:sldLayoutMk cId="1524535586" sldId="2147483687"/>
              <ac:spMk id="10" creationId="{4CB09A7F-5ABE-5C48-ACCB-9C236D2232FE}"/>
            </ac:spMkLst>
          </pc:spChg>
        </pc:sldLayoutChg>
      </pc:sldMasterChg>
    </pc:docChg>
  </pc:docChgLst>
  <pc:docChgLst>
    <pc:chgData name="Claire Theobald" userId="e5e96d6a-dffb-4be3-a7c9-5724c0a71d0d" providerId="ADAL" clId="{92C45452-EB9A-49E6-A562-BAE8DDE0E2F0}"/>
    <pc:docChg chg="undo redo custSel addSld delSld modSld modMainMaster">
      <pc:chgData name="Claire Theobald" userId="e5e96d6a-dffb-4be3-a7c9-5724c0a71d0d" providerId="ADAL" clId="{92C45452-EB9A-49E6-A562-BAE8DDE0E2F0}" dt="2023-05-16T10:33:08.946" v="1581" actId="20577"/>
      <pc:docMkLst>
        <pc:docMk/>
      </pc:docMkLst>
      <pc:sldChg chg="addSp delSp modSp mod modAnim">
        <pc:chgData name="Claire Theobald" userId="e5e96d6a-dffb-4be3-a7c9-5724c0a71d0d" providerId="ADAL" clId="{92C45452-EB9A-49E6-A562-BAE8DDE0E2F0}" dt="2023-05-16T09:16:57.602" v="1282" actId="20577"/>
        <pc:sldMkLst>
          <pc:docMk/>
          <pc:sldMk cId="281221578" sldId="297"/>
        </pc:sldMkLst>
        <pc:spChg chg="add del mod">
          <ac:chgData name="Claire Theobald" userId="e5e96d6a-dffb-4be3-a7c9-5724c0a71d0d" providerId="ADAL" clId="{92C45452-EB9A-49E6-A562-BAE8DDE0E2F0}" dt="2023-05-16T07:26:27.231" v="109"/>
          <ac:spMkLst>
            <pc:docMk/>
            <pc:sldMk cId="281221578" sldId="297"/>
            <ac:spMk id="4" creationId="{58D4D437-AE62-1FA3-A349-33D8B7A1B11C}"/>
          </ac:spMkLst>
        </pc:spChg>
        <pc:spChg chg="add mod">
          <ac:chgData name="Claire Theobald" userId="e5e96d6a-dffb-4be3-a7c9-5724c0a71d0d" providerId="ADAL" clId="{92C45452-EB9A-49E6-A562-BAE8DDE0E2F0}" dt="2023-05-16T09:16:57.602" v="1282" actId="20577"/>
          <ac:spMkLst>
            <pc:docMk/>
            <pc:sldMk cId="281221578" sldId="297"/>
            <ac:spMk id="6" creationId="{E6F98593-0A9A-11B0-6E48-B69B4D9EC913}"/>
          </ac:spMkLst>
        </pc:spChg>
        <pc:picChg chg="add mod modCrop">
          <ac:chgData name="Claire Theobald" userId="e5e96d6a-dffb-4be3-a7c9-5724c0a71d0d" providerId="ADAL" clId="{92C45452-EB9A-49E6-A562-BAE8DDE0E2F0}" dt="2023-05-16T08:24:46.654" v="836" actId="1076"/>
          <ac:picMkLst>
            <pc:docMk/>
            <pc:sldMk cId="281221578" sldId="297"/>
            <ac:picMk id="5" creationId="{F5FF6BB6-25CA-80DD-94D0-CADE77AD31F9}"/>
          </ac:picMkLst>
        </pc:picChg>
      </pc:sldChg>
      <pc:sldChg chg="addSp modSp mod modAnim">
        <pc:chgData name="Claire Theobald" userId="e5e96d6a-dffb-4be3-a7c9-5724c0a71d0d" providerId="ADAL" clId="{92C45452-EB9A-49E6-A562-BAE8DDE0E2F0}" dt="2023-05-16T09:20:56.028" v="1322" actId="20577"/>
        <pc:sldMkLst>
          <pc:docMk/>
          <pc:sldMk cId="2587948099" sldId="303"/>
        </pc:sldMkLst>
        <pc:spChg chg="mod">
          <ac:chgData name="Claire Theobald" userId="e5e96d6a-dffb-4be3-a7c9-5724c0a71d0d" providerId="ADAL" clId="{92C45452-EB9A-49E6-A562-BAE8DDE0E2F0}" dt="2023-05-16T09:19:35.126" v="1300" actId="20577"/>
          <ac:spMkLst>
            <pc:docMk/>
            <pc:sldMk cId="2587948099" sldId="303"/>
            <ac:spMk id="2" creationId="{AE0F8792-9E6B-8A4E-9A16-4FA2C0BC605A}"/>
          </ac:spMkLst>
        </pc:spChg>
        <pc:spChg chg="mod">
          <ac:chgData name="Claire Theobald" userId="e5e96d6a-dffb-4be3-a7c9-5724c0a71d0d" providerId="ADAL" clId="{92C45452-EB9A-49E6-A562-BAE8DDE0E2F0}" dt="2023-05-16T08:54:10.078" v="867" actId="1076"/>
          <ac:spMkLst>
            <pc:docMk/>
            <pc:sldMk cId="2587948099" sldId="303"/>
            <ac:spMk id="3" creationId="{63C02056-3F0E-6841-A8A5-323391F73CE7}"/>
          </ac:spMkLst>
        </pc:spChg>
        <pc:spChg chg="add mod">
          <ac:chgData name="Claire Theobald" userId="e5e96d6a-dffb-4be3-a7c9-5724c0a71d0d" providerId="ADAL" clId="{92C45452-EB9A-49E6-A562-BAE8DDE0E2F0}" dt="2023-05-16T09:20:22.633" v="1309" actId="113"/>
          <ac:spMkLst>
            <pc:docMk/>
            <pc:sldMk cId="2587948099" sldId="303"/>
            <ac:spMk id="4" creationId="{7D5644A3-2F61-B148-A53A-EA5C98E15B0A}"/>
          </ac:spMkLst>
        </pc:spChg>
        <pc:spChg chg="mod">
          <ac:chgData name="Claire Theobald" userId="e5e96d6a-dffb-4be3-a7c9-5724c0a71d0d" providerId="ADAL" clId="{92C45452-EB9A-49E6-A562-BAE8DDE0E2F0}" dt="2023-05-16T09:20:56.028" v="1322" actId="20577"/>
          <ac:spMkLst>
            <pc:docMk/>
            <pc:sldMk cId="2587948099" sldId="303"/>
            <ac:spMk id="13" creationId="{F4BF857E-BF0C-7AC8-A41C-5EC17CC2D590}"/>
          </ac:spMkLst>
        </pc:spChg>
        <pc:picChg chg="mod">
          <ac:chgData name="Claire Theobald" userId="e5e96d6a-dffb-4be3-a7c9-5724c0a71d0d" providerId="ADAL" clId="{92C45452-EB9A-49E6-A562-BAE8DDE0E2F0}" dt="2023-05-16T08:54:13.472" v="868" actId="1076"/>
          <ac:picMkLst>
            <pc:docMk/>
            <pc:sldMk cId="2587948099" sldId="303"/>
            <ac:picMk id="6" creationId="{876178DF-634D-8AE5-56E1-07DCEABA7AE6}"/>
          </ac:picMkLst>
        </pc:picChg>
        <pc:picChg chg="mod">
          <ac:chgData name="Claire Theobald" userId="e5e96d6a-dffb-4be3-a7c9-5724c0a71d0d" providerId="ADAL" clId="{92C45452-EB9A-49E6-A562-BAE8DDE0E2F0}" dt="2023-05-16T08:54:13.472" v="868" actId="1076"/>
          <ac:picMkLst>
            <pc:docMk/>
            <pc:sldMk cId="2587948099" sldId="303"/>
            <ac:picMk id="7" creationId="{09E6E2C2-D816-CBEF-6ECE-282B4B20D4F9}"/>
          </ac:picMkLst>
        </pc:picChg>
        <pc:picChg chg="mod">
          <ac:chgData name="Claire Theobald" userId="e5e96d6a-dffb-4be3-a7c9-5724c0a71d0d" providerId="ADAL" clId="{92C45452-EB9A-49E6-A562-BAE8DDE0E2F0}" dt="2023-05-16T08:54:13.472" v="868" actId="1076"/>
          <ac:picMkLst>
            <pc:docMk/>
            <pc:sldMk cId="2587948099" sldId="303"/>
            <ac:picMk id="9" creationId="{F45990B0-5322-E86E-0341-513631F69573}"/>
          </ac:picMkLst>
        </pc:picChg>
        <pc:picChg chg="mod">
          <ac:chgData name="Claire Theobald" userId="e5e96d6a-dffb-4be3-a7c9-5724c0a71d0d" providerId="ADAL" clId="{92C45452-EB9A-49E6-A562-BAE8DDE0E2F0}" dt="2023-05-16T08:54:13.472" v="868" actId="1076"/>
          <ac:picMkLst>
            <pc:docMk/>
            <pc:sldMk cId="2587948099" sldId="303"/>
            <ac:picMk id="10" creationId="{5A4D7857-5CE8-5E77-8066-84412FE72BF0}"/>
          </ac:picMkLst>
        </pc:picChg>
        <pc:picChg chg="mod">
          <ac:chgData name="Claire Theobald" userId="e5e96d6a-dffb-4be3-a7c9-5724c0a71d0d" providerId="ADAL" clId="{92C45452-EB9A-49E6-A562-BAE8DDE0E2F0}" dt="2023-05-16T08:54:13.472" v="868" actId="1076"/>
          <ac:picMkLst>
            <pc:docMk/>
            <pc:sldMk cId="2587948099" sldId="303"/>
            <ac:picMk id="12" creationId="{7D3C8EED-7C2B-0FCA-FD61-C0EE2C214C73}"/>
          </ac:picMkLst>
        </pc:picChg>
        <pc:picChg chg="mod">
          <ac:chgData name="Claire Theobald" userId="e5e96d6a-dffb-4be3-a7c9-5724c0a71d0d" providerId="ADAL" clId="{92C45452-EB9A-49E6-A562-BAE8DDE0E2F0}" dt="2023-05-16T08:57:39.806" v="966" actId="14100"/>
          <ac:picMkLst>
            <pc:docMk/>
            <pc:sldMk cId="2587948099" sldId="303"/>
            <ac:picMk id="14" creationId="{436B75EA-978D-CF73-3248-312E56DA7CE6}"/>
          </ac:picMkLst>
        </pc:picChg>
      </pc:sldChg>
      <pc:sldChg chg="modSp mod modAnim">
        <pc:chgData name="Claire Theobald" userId="e5e96d6a-dffb-4be3-a7c9-5724c0a71d0d" providerId="ADAL" clId="{92C45452-EB9A-49E6-A562-BAE8DDE0E2F0}" dt="2023-05-16T09:30:11.671" v="1414"/>
        <pc:sldMkLst>
          <pc:docMk/>
          <pc:sldMk cId="3620934206" sldId="305"/>
        </pc:sldMkLst>
        <pc:picChg chg="mod">
          <ac:chgData name="Claire Theobald" userId="e5e96d6a-dffb-4be3-a7c9-5724c0a71d0d" providerId="ADAL" clId="{92C45452-EB9A-49E6-A562-BAE8DDE0E2F0}" dt="2023-05-16T08:09:32.497" v="607" actId="14100"/>
          <ac:picMkLst>
            <pc:docMk/>
            <pc:sldMk cId="3620934206" sldId="305"/>
            <ac:picMk id="10" creationId="{D7424F6E-F92B-662F-CBFC-7D3BE9D80276}"/>
          </ac:picMkLst>
        </pc:picChg>
      </pc:sldChg>
      <pc:sldChg chg="modSp mod modAnim">
        <pc:chgData name="Claire Theobald" userId="e5e96d6a-dffb-4be3-a7c9-5724c0a71d0d" providerId="ADAL" clId="{92C45452-EB9A-49E6-A562-BAE8DDE0E2F0}" dt="2023-05-16T10:20:45.558" v="1468"/>
        <pc:sldMkLst>
          <pc:docMk/>
          <pc:sldMk cId="3505299646" sldId="307"/>
        </pc:sldMkLst>
        <pc:spChg chg="mod">
          <ac:chgData name="Claire Theobald" userId="e5e96d6a-dffb-4be3-a7c9-5724c0a71d0d" providerId="ADAL" clId="{92C45452-EB9A-49E6-A562-BAE8DDE0E2F0}" dt="2023-05-16T08:24:25.111" v="830" actId="1076"/>
          <ac:spMkLst>
            <pc:docMk/>
            <pc:sldMk cId="3505299646" sldId="307"/>
            <ac:spMk id="25" creationId="{50D67313-3209-922F-0BAF-FD04CF5DFFFD}"/>
          </ac:spMkLst>
        </pc:spChg>
        <pc:picChg chg="mod">
          <ac:chgData name="Claire Theobald" userId="e5e96d6a-dffb-4be3-a7c9-5724c0a71d0d" providerId="ADAL" clId="{92C45452-EB9A-49E6-A562-BAE8DDE0E2F0}" dt="2023-05-16T08:24:25.510" v="831" actId="1076"/>
          <ac:picMkLst>
            <pc:docMk/>
            <pc:sldMk cId="3505299646" sldId="307"/>
            <ac:picMk id="4" creationId="{6AD48664-4FC7-E4AD-25E2-5AF93D19FE38}"/>
          </ac:picMkLst>
        </pc:picChg>
        <pc:picChg chg="mod">
          <ac:chgData name="Claire Theobald" userId="e5e96d6a-dffb-4be3-a7c9-5724c0a71d0d" providerId="ADAL" clId="{92C45452-EB9A-49E6-A562-BAE8DDE0E2F0}" dt="2023-05-16T08:09:22.297" v="603" actId="14100"/>
          <ac:picMkLst>
            <pc:docMk/>
            <pc:sldMk cId="3505299646" sldId="307"/>
            <ac:picMk id="5" creationId="{EA8354E8-2FFF-4DBB-3126-3CB865F97434}"/>
          </ac:picMkLst>
        </pc:picChg>
      </pc:sldChg>
      <pc:sldChg chg="modSp mod modAnim">
        <pc:chgData name="Claire Theobald" userId="e5e96d6a-dffb-4be3-a7c9-5724c0a71d0d" providerId="ADAL" clId="{92C45452-EB9A-49E6-A562-BAE8DDE0E2F0}" dt="2023-05-16T10:22:04.556" v="1475"/>
        <pc:sldMkLst>
          <pc:docMk/>
          <pc:sldMk cId="1193679695" sldId="308"/>
        </pc:sldMkLst>
        <pc:picChg chg="mod">
          <ac:chgData name="Claire Theobald" userId="e5e96d6a-dffb-4be3-a7c9-5724c0a71d0d" providerId="ADAL" clId="{92C45452-EB9A-49E6-A562-BAE8DDE0E2F0}" dt="2023-05-16T08:20:35.437" v="794" actId="1076"/>
          <ac:picMkLst>
            <pc:docMk/>
            <pc:sldMk cId="1193679695" sldId="308"/>
            <ac:picMk id="23" creationId="{345D3F78-DB3D-4B83-AD70-D3F0BEE5C15B}"/>
          </ac:picMkLst>
        </pc:picChg>
      </pc:sldChg>
      <pc:sldChg chg="modAnim">
        <pc:chgData name="Claire Theobald" userId="e5e96d6a-dffb-4be3-a7c9-5724c0a71d0d" providerId="ADAL" clId="{92C45452-EB9A-49E6-A562-BAE8DDE0E2F0}" dt="2023-05-16T09:21:15.605" v="1324"/>
        <pc:sldMkLst>
          <pc:docMk/>
          <pc:sldMk cId="1106728480" sldId="312"/>
        </pc:sldMkLst>
      </pc:sldChg>
      <pc:sldChg chg="modAnim">
        <pc:chgData name="Claire Theobald" userId="e5e96d6a-dffb-4be3-a7c9-5724c0a71d0d" providerId="ADAL" clId="{92C45452-EB9A-49E6-A562-BAE8DDE0E2F0}" dt="2023-05-16T10:15:24.927" v="1416"/>
        <pc:sldMkLst>
          <pc:docMk/>
          <pc:sldMk cId="971421697" sldId="313"/>
        </pc:sldMkLst>
      </pc:sldChg>
      <pc:sldChg chg="modSp mod modAnim">
        <pc:chgData name="Claire Theobald" userId="e5e96d6a-dffb-4be3-a7c9-5724c0a71d0d" providerId="ADAL" clId="{92C45452-EB9A-49E6-A562-BAE8DDE0E2F0}" dt="2023-05-16T09:27:50.334" v="1406" actId="20577"/>
        <pc:sldMkLst>
          <pc:docMk/>
          <pc:sldMk cId="3915027496" sldId="316"/>
        </pc:sldMkLst>
        <pc:spChg chg="mod">
          <ac:chgData name="Claire Theobald" userId="e5e96d6a-dffb-4be3-a7c9-5724c0a71d0d" providerId="ADAL" clId="{92C45452-EB9A-49E6-A562-BAE8DDE0E2F0}" dt="2023-05-16T08:22:21.676" v="815" actId="14100"/>
          <ac:spMkLst>
            <pc:docMk/>
            <pc:sldMk cId="3915027496" sldId="316"/>
            <ac:spMk id="4" creationId="{F9FE6E7A-5CCB-FDAE-29AA-41C35E5A73EC}"/>
          </ac:spMkLst>
        </pc:spChg>
        <pc:spChg chg="mod">
          <ac:chgData name="Claire Theobald" userId="e5e96d6a-dffb-4be3-a7c9-5724c0a71d0d" providerId="ADAL" clId="{92C45452-EB9A-49E6-A562-BAE8DDE0E2F0}" dt="2023-05-16T08:22:54.166" v="824" actId="1076"/>
          <ac:spMkLst>
            <pc:docMk/>
            <pc:sldMk cId="3915027496" sldId="316"/>
            <ac:spMk id="17" creationId="{D613679C-9A17-A492-BB87-697757383CAA}"/>
          </ac:spMkLst>
        </pc:spChg>
        <pc:spChg chg="mod ord">
          <ac:chgData name="Claire Theobald" userId="e5e96d6a-dffb-4be3-a7c9-5724c0a71d0d" providerId="ADAL" clId="{92C45452-EB9A-49E6-A562-BAE8DDE0E2F0}" dt="2023-05-16T09:03:13.607" v="1063" actId="166"/>
          <ac:spMkLst>
            <pc:docMk/>
            <pc:sldMk cId="3915027496" sldId="316"/>
            <ac:spMk id="19" creationId="{76EA9910-99A9-0E87-9BFC-D231563B1F3B}"/>
          </ac:spMkLst>
        </pc:spChg>
        <pc:spChg chg="ord">
          <ac:chgData name="Claire Theobald" userId="e5e96d6a-dffb-4be3-a7c9-5724c0a71d0d" providerId="ADAL" clId="{92C45452-EB9A-49E6-A562-BAE8DDE0E2F0}" dt="2023-05-16T09:03:13.607" v="1063" actId="166"/>
          <ac:spMkLst>
            <pc:docMk/>
            <pc:sldMk cId="3915027496" sldId="316"/>
            <ac:spMk id="20" creationId="{1ABB67F9-FD26-A941-B797-99B08B3B5A3A}"/>
          </ac:spMkLst>
        </pc:spChg>
        <pc:spChg chg="mod ord">
          <ac:chgData name="Claire Theobald" userId="e5e96d6a-dffb-4be3-a7c9-5724c0a71d0d" providerId="ADAL" clId="{92C45452-EB9A-49E6-A562-BAE8DDE0E2F0}" dt="2023-05-16T09:03:13.607" v="1063" actId="166"/>
          <ac:spMkLst>
            <pc:docMk/>
            <pc:sldMk cId="3915027496" sldId="316"/>
            <ac:spMk id="21" creationId="{553A6121-D096-9F11-E175-404CF473F9CE}"/>
          </ac:spMkLst>
        </pc:spChg>
        <pc:spChg chg="mod">
          <ac:chgData name="Claire Theobald" userId="e5e96d6a-dffb-4be3-a7c9-5724c0a71d0d" providerId="ADAL" clId="{92C45452-EB9A-49E6-A562-BAE8DDE0E2F0}" dt="2023-05-16T08:22:56.102" v="825" actId="1076"/>
          <ac:spMkLst>
            <pc:docMk/>
            <pc:sldMk cId="3915027496" sldId="316"/>
            <ac:spMk id="23" creationId="{52D25E67-5A40-7D73-885B-0CBF63C876B3}"/>
          </ac:spMkLst>
        </pc:spChg>
        <pc:spChg chg="mod">
          <ac:chgData name="Claire Theobald" userId="e5e96d6a-dffb-4be3-a7c9-5724c0a71d0d" providerId="ADAL" clId="{92C45452-EB9A-49E6-A562-BAE8DDE0E2F0}" dt="2023-05-16T09:27:50.334" v="1406" actId="20577"/>
          <ac:spMkLst>
            <pc:docMk/>
            <pc:sldMk cId="3915027496" sldId="316"/>
            <ac:spMk id="25" creationId="{5AD4AF2E-01A3-773F-98EF-DA3F1D75F297}"/>
          </ac:spMkLst>
        </pc:spChg>
        <pc:spChg chg="mod">
          <ac:chgData name="Claire Theobald" userId="e5e96d6a-dffb-4be3-a7c9-5724c0a71d0d" providerId="ADAL" clId="{92C45452-EB9A-49E6-A562-BAE8DDE0E2F0}" dt="2023-05-16T08:22:59.088" v="826" actId="1076"/>
          <ac:spMkLst>
            <pc:docMk/>
            <pc:sldMk cId="3915027496" sldId="316"/>
            <ac:spMk id="30" creationId="{891AC2A1-847C-C574-6D5F-016554FCCA1C}"/>
          </ac:spMkLst>
        </pc:spChg>
        <pc:spChg chg="mod">
          <ac:chgData name="Claire Theobald" userId="e5e96d6a-dffb-4be3-a7c9-5724c0a71d0d" providerId="ADAL" clId="{92C45452-EB9A-49E6-A562-BAE8DDE0E2F0}" dt="2023-05-16T08:24:28.823" v="833" actId="1076"/>
          <ac:spMkLst>
            <pc:docMk/>
            <pc:sldMk cId="3915027496" sldId="316"/>
            <ac:spMk id="31" creationId="{E9175CEB-B06F-4274-DB84-DE600AE73E94}"/>
          </ac:spMkLst>
        </pc:spChg>
        <pc:picChg chg="mod">
          <ac:chgData name="Claire Theobald" userId="e5e96d6a-dffb-4be3-a7c9-5724c0a71d0d" providerId="ADAL" clId="{92C45452-EB9A-49E6-A562-BAE8DDE0E2F0}" dt="2023-05-16T08:22:50.805" v="822" actId="1076"/>
          <ac:picMkLst>
            <pc:docMk/>
            <pc:sldMk cId="3915027496" sldId="316"/>
            <ac:picMk id="5" creationId="{3379A7C3-84FF-4796-171B-4B2FA5B93602}"/>
          </ac:picMkLst>
        </pc:picChg>
        <pc:picChg chg="mod">
          <ac:chgData name="Claire Theobald" userId="e5e96d6a-dffb-4be3-a7c9-5724c0a71d0d" providerId="ADAL" clId="{92C45452-EB9A-49E6-A562-BAE8DDE0E2F0}" dt="2023-05-16T09:03:06.810" v="1062" actId="1076"/>
          <ac:picMkLst>
            <pc:docMk/>
            <pc:sldMk cId="3915027496" sldId="316"/>
            <ac:picMk id="22" creationId="{6B745B3A-499F-951A-75FB-5DE444418955}"/>
          </ac:picMkLst>
        </pc:picChg>
        <pc:picChg chg="mod">
          <ac:chgData name="Claire Theobald" userId="e5e96d6a-dffb-4be3-a7c9-5724c0a71d0d" providerId="ADAL" clId="{92C45452-EB9A-49E6-A562-BAE8DDE0E2F0}" dt="2023-05-16T09:03:05.878" v="1061" actId="1076"/>
          <ac:picMkLst>
            <pc:docMk/>
            <pc:sldMk cId="3915027496" sldId="316"/>
            <ac:picMk id="24" creationId="{0BBC1652-BF5D-2027-695C-AA9D2FDA718B}"/>
          </ac:picMkLst>
        </pc:picChg>
        <pc:picChg chg="mod">
          <ac:chgData name="Claire Theobald" userId="e5e96d6a-dffb-4be3-a7c9-5724c0a71d0d" providerId="ADAL" clId="{92C45452-EB9A-49E6-A562-BAE8DDE0E2F0}" dt="2023-05-16T09:02:54.581" v="1057" actId="1076"/>
          <ac:picMkLst>
            <pc:docMk/>
            <pc:sldMk cId="3915027496" sldId="316"/>
            <ac:picMk id="26" creationId="{6E06EA44-472D-725C-014F-D2A1C09286FD}"/>
          </ac:picMkLst>
        </pc:picChg>
        <pc:picChg chg="mod">
          <ac:chgData name="Claire Theobald" userId="e5e96d6a-dffb-4be3-a7c9-5724c0a71d0d" providerId="ADAL" clId="{92C45452-EB9A-49E6-A562-BAE8DDE0E2F0}" dt="2023-05-16T08:22:51.862" v="823" actId="1076"/>
          <ac:picMkLst>
            <pc:docMk/>
            <pc:sldMk cId="3915027496" sldId="316"/>
            <ac:picMk id="29" creationId="{318B7ABB-3932-3C18-9645-B3E13D7C4FEC}"/>
          </ac:picMkLst>
        </pc:picChg>
      </pc:sldChg>
      <pc:sldChg chg="modSp mod modAnim">
        <pc:chgData name="Claire Theobald" userId="e5e96d6a-dffb-4be3-a7c9-5724c0a71d0d" providerId="ADAL" clId="{92C45452-EB9A-49E6-A562-BAE8DDE0E2F0}" dt="2023-05-16T10:20:19.940" v="1466"/>
        <pc:sldMkLst>
          <pc:docMk/>
          <pc:sldMk cId="2647710305" sldId="320"/>
        </pc:sldMkLst>
        <pc:picChg chg="mod">
          <ac:chgData name="Claire Theobald" userId="e5e96d6a-dffb-4be3-a7c9-5724c0a71d0d" providerId="ADAL" clId="{92C45452-EB9A-49E6-A562-BAE8DDE0E2F0}" dt="2023-05-16T08:09:28.189" v="606" actId="1076"/>
          <ac:picMkLst>
            <pc:docMk/>
            <pc:sldMk cId="2647710305" sldId="320"/>
            <ac:picMk id="9" creationId="{3D775DF1-3B32-16CD-D603-F8169F64C664}"/>
          </ac:picMkLst>
        </pc:picChg>
      </pc:sldChg>
      <pc:sldChg chg="modSp mod modAnim">
        <pc:chgData name="Claire Theobald" userId="e5e96d6a-dffb-4be3-a7c9-5724c0a71d0d" providerId="ADAL" clId="{92C45452-EB9A-49E6-A562-BAE8DDE0E2F0}" dt="2023-05-16T10:31:58.423" v="1545"/>
        <pc:sldMkLst>
          <pc:docMk/>
          <pc:sldMk cId="480589254" sldId="322"/>
        </pc:sldMkLst>
        <pc:picChg chg="mod">
          <ac:chgData name="Claire Theobald" userId="e5e96d6a-dffb-4be3-a7c9-5724c0a71d0d" providerId="ADAL" clId="{92C45452-EB9A-49E6-A562-BAE8DDE0E2F0}" dt="2023-05-16T10:31:38.583" v="1542" actId="1076"/>
          <ac:picMkLst>
            <pc:docMk/>
            <pc:sldMk cId="480589254" sldId="322"/>
            <ac:picMk id="4" creationId="{32B692FC-6606-43AF-E627-857688A8F600}"/>
          </ac:picMkLst>
        </pc:picChg>
        <pc:picChg chg="mod">
          <ac:chgData name="Claire Theobald" userId="e5e96d6a-dffb-4be3-a7c9-5724c0a71d0d" providerId="ADAL" clId="{92C45452-EB9A-49E6-A562-BAE8DDE0E2F0}" dt="2023-05-16T10:31:38.583" v="1542" actId="1076"/>
          <ac:picMkLst>
            <pc:docMk/>
            <pc:sldMk cId="480589254" sldId="322"/>
            <ac:picMk id="6" creationId="{A72D79FF-9DFB-58DC-4783-106416A5B401}"/>
          </ac:picMkLst>
        </pc:picChg>
        <pc:picChg chg="mod">
          <ac:chgData name="Claire Theobald" userId="e5e96d6a-dffb-4be3-a7c9-5724c0a71d0d" providerId="ADAL" clId="{92C45452-EB9A-49E6-A562-BAE8DDE0E2F0}" dt="2023-05-16T10:31:38.583" v="1542" actId="1076"/>
          <ac:picMkLst>
            <pc:docMk/>
            <pc:sldMk cId="480589254" sldId="322"/>
            <ac:picMk id="7" creationId="{09E6E2C2-D816-CBEF-6ECE-282B4B20D4F9}"/>
          </ac:picMkLst>
        </pc:picChg>
        <pc:picChg chg="mod">
          <ac:chgData name="Claire Theobald" userId="e5e96d6a-dffb-4be3-a7c9-5724c0a71d0d" providerId="ADAL" clId="{92C45452-EB9A-49E6-A562-BAE8DDE0E2F0}" dt="2023-05-16T10:31:38.583" v="1542" actId="1076"/>
          <ac:picMkLst>
            <pc:docMk/>
            <pc:sldMk cId="480589254" sldId="322"/>
            <ac:picMk id="10" creationId="{5A4D7857-5CE8-5E77-8066-84412FE72BF0}"/>
          </ac:picMkLst>
        </pc:picChg>
      </pc:sldChg>
      <pc:sldChg chg="modSp mod">
        <pc:chgData name="Claire Theobald" userId="e5e96d6a-dffb-4be3-a7c9-5724c0a71d0d" providerId="ADAL" clId="{92C45452-EB9A-49E6-A562-BAE8DDE0E2F0}" dt="2023-05-16T08:09:19.193" v="602" actId="14100"/>
        <pc:sldMkLst>
          <pc:docMk/>
          <pc:sldMk cId="3476328228" sldId="323"/>
        </pc:sldMkLst>
        <pc:picChg chg="mod">
          <ac:chgData name="Claire Theobald" userId="e5e96d6a-dffb-4be3-a7c9-5724c0a71d0d" providerId="ADAL" clId="{92C45452-EB9A-49E6-A562-BAE8DDE0E2F0}" dt="2023-05-16T08:09:19.193" v="602" actId="14100"/>
          <ac:picMkLst>
            <pc:docMk/>
            <pc:sldMk cId="3476328228" sldId="323"/>
            <ac:picMk id="3" creationId="{CDAEE4AD-D094-D891-7313-D7CE00432E63}"/>
          </ac:picMkLst>
        </pc:picChg>
      </pc:sldChg>
      <pc:sldChg chg="modSp mod modAnim">
        <pc:chgData name="Claire Theobald" userId="e5e96d6a-dffb-4be3-a7c9-5724c0a71d0d" providerId="ADAL" clId="{92C45452-EB9A-49E6-A562-BAE8DDE0E2F0}" dt="2023-05-16T10:16:59.918" v="1451" actId="1076"/>
        <pc:sldMkLst>
          <pc:docMk/>
          <pc:sldMk cId="2499066508" sldId="324"/>
        </pc:sldMkLst>
        <pc:spChg chg="mod">
          <ac:chgData name="Claire Theobald" userId="e5e96d6a-dffb-4be3-a7c9-5724c0a71d0d" providerId="ADAL" clId="{92C45452-EB9A-49E6-A562-BAE8DDE0E2F0}" dt="2023-05-16T10:16:45.397" v="1450" actId="14100"/>
          <ac:spMkLst>
            <pc:docMk/>
            <pc:sldMk cId="2499066508" sldId="324"/>
            <ac:spMk id="5" creationId="{B9D41380-C6CD-6007-659F-1AF06EF19713}"/>
          </ac:spMkLst>
        </pc:spChg>
        <pc:spChg chg="mod">
          <ac:chgData name="Claire Theobald" userId="e5e96d6a-dffb-4be3-a7c9-5724c0a71d0d" providerId="ADAL" clId="{92C45452-EB9A-49E6-A562-BAE8DDE0E2F0}" dt="2023-05-16T10:16:24.451" v="1443" actId="20577"/>
          <ac:spMkLst>
            <pc:docMk/>
            <pc:sldMk cId="2499066508" sldId="324"/>
            <ac:spMk id="10" creationId="{5F8459D6-9153-07D3-85B5-849D6EB8F8F1}"/>
          </ac:spMkLst>
        </pc:spChg>
        <pc:spChg chg="mod">
          <ac:chgData name="Claire Theobald" userId="e5e96d6a-dffb-4be3-a7c9-5724c0a71d0d" providerId="ADAL" clId="{92C45452-EB9A-49E6-A562-BAE8DDE0E2F0}" dt="2023-05-16T10:16:59.918" v="1451" actId="1076"/>
          <ac:spMkLst>
            <pc:docMk/>
            <pc:sldMk cId="2499066508" sldId="324"/>
            <ac:spMk id="16" creationId="{2C12AA95-C826-B5A0-E0BE-EFF4C13372D7}"/>
          </ac:spMkLst>
        </pc:spChg>
        <pc:picChg chg="mod">
          <ac:chgData name="Claire Theobald" userId="e5e96d6a-dffb-4be3-a7c9-5724c0a71d0d" providerId="ADAL" clId="{92C45452-EB9A-49E6-A562-BAE8DDE0E2F0}" dt="2023-05-16T10:16:38.947" v="1447" actId="14100"/>
          <ac:picMkLst>
            <pc:docMk/>
            <pc:sldMk cId="2499066508" sldId="324"/>
            <ac:picMk id="4" creationId="{52FE2EB4-5727-DACA-E42E-AB85D49399E5}"/>
          </ac:picMkLst>
        </pc:picChg>
      </pc:sldChg>
      <pc:sldChg chg="addSp delSp modSp del mod">
        <pc:chgData name="Claire Theobald" userId="e5e96d6a-dffb-4be3-a7c9-5724c0a71d0d" providerId="ADAL" clId="{92C45452-EB9A-49E6-A562-BAE8DDE0E2F0}" dt="2023-05-16T08:41:42.142" v="858" actId="47"/>
        <pc:sldMkLst>
          <pc:docMk/>
          <pc:sldMk cId="2493432971" sldId="325"/>
        </pc:sldMkLst>
        <pc:picChg chg="add mod modCrop">
          <ac:chgData name="Claire Theobald" userId="e5e96d6a-dffb-4be3-a7c9-5724c0a71d0d" providerId="ADAL" clId="{92C45452-EB9A-49E6-A562-BAE8DDE0E2F0}" dt="2023-05-16T08:18:05.267" v="762" actId="1076"/>
          <ac:picMkLst>
            <pc:docMk/>
            <pc:sldMk cId="2493432971" sldId="325"/>
            <ac:picMk id="2" creationId="{DBCFE32F-02F9-6E03-CA20-5C8904DFEEDD}"/>
          </ac:picMkLst>
        </pc:picChg>
        <pc:picChg chg="add mod modCrop">
          <ac:chgData name="Claire Theobald" userId="e5e96d6a-dffb-4be3-a7c9-5724c0a71d0d" providerId="ADAL" clId="{92C45452-EB9A-49E6-A562-BAE8DDE0E2F0}" dt="2023-05-16T08:18:30.941" v="767" actId="732"/>
          <ac:picMkLst>
            <pc:docMk/>
            <pc:sldMk cId="2493432971" sldId="325"/>
            <ac:picMk id="3" creationId="{F9E38EE8-E153-0C68-F90B-743BE93BA68D}"/>
          </ac:picMkLst>
        </pc:picChg>
        <pc:picChg chg="del">
          <ac:chgData name="Claire Theobald" userId="e5e96d6a-dffb-4be3-a7c9-5724c0a71d0d" providerId="ADAL" clId="{92C45452-EB9A-49E6-A562-BAE8DDE0E2F0}" dt="2023-05-16T08:18:01.734" v="761" actId="478"/>
          <ac:picMkLst>
            <pc:docMk/>
            <pc:sldMk cId="2493432971" sldId="325"/>
            <ac:picMk id="16" creationId="{08411CE8-8EBF-D5B1-5994-FCA4B622336A}"/>
          </ac:picMkLst>
        </pc:picChg>
      </pc:sldChg>
      <pc:sldChg chg="modSp mod modAnim">
        <pc:chgData name="Claire Theobald" userId="e5e96d6a-dffb-4be3-a7c9-5724c0a71d0d" providerId="ADAL" clId="{92C45452-EB9A-49E6-A562-BAE8DDE0E2F0}" dt="2023-05-16T09:28:38.988" v="1410" actId="20577"/>
        <pc:sldMkLst>
          <pc:docMk/>
          <pc:sldMk cId="2985884443" sldId="326"/>
        </pc:sldMkLst>
        <pc:spChg chg="mod">
          <ac:chgData name="Claire Theobald" userId="e5e96d6a-dffb-4be3-a7c9-5724c0a71d0d" providerId="ADAL" clId="{92C45452-EB9A-49E6-A562-BAE8DDE0E2F0}" dt="2023-05-16T09:28:38.988" v="1410" actId="20577"/>
          <ac:spMkLst>
            <pc:docMk/>
            <pc:sldMk cId="2985884443" sldId="326"/>
            <ac:spMk id="5" creationId="{8D8D219F-AEB9-412D-DACA-11E6D6C73DFD}"/>
          </ac:spMkLst>
        </pc:spChg>
        <pc:spChg chg="mod">
          <ac:chgData name="Claire Theobald" userId="e5e96d6a-dffb-4be3-a7c9-5724c0a71d0d" providerId="ADAL" clId="{92C45452-EB9A-49E6-A562-BAE8DDE0E2F0}" dt="2023-05-16T09:22:07.700" v="1356" actId="1076"/>
          <ac:spMkLst>
            <pc:docMk/>
            <pc:sldMk cId="2985884443" sldId="326"/>
            <ac:spMk id="19" creationId="{76EA9910-99A9-0E87-9BFC-D231563B1F3B}"/>
          </ac:spMkLst>
        </pc:spChg>
        <pc:spChg chg="mod">
          <ac:chgData name="Claire Theobald" userId="e5e96d6a-dffb-4be3-a7c9-5724c0a71d0d" providerId="ADAL" clId="{92C45452-EB9A-49E6-A562-BAE8DDE0E2F0}" dt="2023-05-16T09:22:13.711" v="1358" actId="1076"/>
          <ac:spMkLst>
            <pc:docMk/>
            <pc:sldMk cId="2985884443" sldId="326"/>
            <ac:spMk id="20" creationId="{1ABB67F9-FD26-A941-B797-99B08B3B5A3A}"/>
          </ac:spMkLst>
        </pc:spChg>
        <pc:spChg chg="mod">
          <ac:chgData name="Claire Theobald" userId="e5e96d6a-dffb-4be3-a7c9-5724c0a71d0d" providerId="ADAL" clId="{92C45452-EB9A-49E6-A562-BAE8DDE0E2F0}" dt="2023-05-16T09:01:36.270" v="1048" actId="1076"/>
          <ac:spMkLst>
            <pc:docMk/>
            <pc:sldMk cId="2985884443" sldId="326"/>
            <ac:spMk id="21" creationId="{553A6121-D096-9F11-E175-404CF473F9CE}"/>
          </ac:spMkLst>
        </pc:spChg>
        <pc:picChg chg="mod modCrop">
          <ac:chgData name="Claire Theobald" userId="e5e96d6a-dffb-4be3-a7c9-5724c0a71d0d" providerId="ADAL" clId="{92C45452-EB9A-49E6-A562-BAE8DDE0E2F0}" dt="2023-05-16T09:22:47.414" v="1361" actId="1076"/>
          <ac:picMkLst>
            <pc:docMk/>
            <pc:sldMk cId="2985884443" sldId="326"/>
            <ac:picMk id="4" creationId="{58232843-068D-6D7C-0D7C-DDB2520AE48A}"/>
          </ac:picMkLst>
        </pc:picChg>
        <pc:picChg chg="mod">
          <ac:chgData name="Claire Theobald" userId="e5e96d6a-dffb-4be3-a7c9-5724c0a71d0d" providerId="ADAL" clId="{92C45452-EB9A-49E6-A562-BAE8DDE0E2F0}" dt="2023-05-16T09:01:19.725" v="1042" actId="14100"/>
          <ac:picMkLst>
            <pc:docMk/>
            <pc:sldMk cId="2985884443" sldId="326"/>
            <ac:picMk id="16" creationId="{A5C6E280-942C-B274-B5FE-5A5D502C378F}"/>
          </ac:picMkLst>
        </pc:picChg>
        <pc:picChg chg="mod">
          <ac:chgData name="Claire Theobald" userId="e5e96d6a-dffb-4be3-a7c9-5724c0a71d0d" providerId="ADAL" clId="{92C45452-EB9A-49E6-A562-BAE8DDE0E2F0}" dt="2023-05-16T09:22:05.643" v="1355" actId="1076"/>
          <ac:picMkLst>
            <pc:docMk/>
            <pc:sldMk cId="2985884443" sldId="326"/>
            <ac:picMk id="22" creationId="{6B745B3A-499F-951A-75FB-5DE444418955}"/>
          </ac:picMkLst>
        </pc:picChg>
        <pc:picChg chg="mod">
          <ac:chgData name="Claire Theobald" userId="e5e96d6a-dffb-4be3-a7c9-5724c0a71d0d" providerId="ADAL" clId="{92C45452-EB9A-49E6-A562-BAE8DDE0E2F0}" dt="2023-05-16T09:22:12.139" v="1357" actId="14100"/>
          <ac:picMkLst>
            <pc:docMk/>
            <pc:sldMk cId="2985884443" sldId="326"/>
            <ac:picMk id="24" creationId="{0BBC1652-BF5D-2027-695C-AA9D2FDA718B}"/>
          </ac:picMkLst>
        </pc:picChg>
        <pc:picChg chg="mod">
          <ac:chgData name="Claire Theobald" userId="e5e96d6a-dffb-4be3-a7c9-5724c0a71d0d" providerId="ADAL" clId="{92C45452-EB9A-49E6-A562-BAE8DDE0E2F0}" dt="2023-05-16T09:22:15.244" v="1359" actId="1076"/>
          <ac:picMkLst>
            <pc:docMk/>
            <pc:sldMk cId="2985884443" sldId="326"/>
            <ac:picMk id="26" creationId="{6E06EA44-472D-725C-014F-D2A1C09286FD}"/>
          </ac:picMkLst>
        </pc:picChg>
      </pc:sldChg>
      <pc:sldChg chg="addSp modSp mod modAnim">
        <pc:chgData name="Claire Theobald" userId="e5e96d6a-dffb-4be3-a7c9-5724c0a71d0d" providerId="ADAL" clId="{92C45452-EB9A-49E6-A562-BAE8DDE0E2F0}" dt="2023-05-16T10:28:21.899" v="1520"/>
        <pc:sldMkLst>
          <pc:docMk/>
          <pc:sldMk cId="4031802493" sldId="327"/>
        </pc:sldMkLst>
        <pc:spChg chg="mod">
          <ac:chgData name="Claire Theobald" userId="e5e96d6a-dffb-4be3-a7c9-5724c0a71d0d" providerId="ADAL" clId="{92C45452-EB9A-49E6-A562-BAE8DDE0E2F0}" dt="2023-05-16T08:10:37.283" v="621" actId="14100"/>
          <ac:spMkLst>
            <pc:docMk/>
            <pc:sldMk cId="4031802493" sldId="327"/>
            <ac:spMk id="10" creationId="{D725D38F-6AEC-4BCD-AB94-C6065970C074}"/>
          </ac:spMkLst>
        </pc:spChg>
        <pc:spChg chg="mod">
          <ac:chgData name="Claire Theobald" userId="e5e96d6a-dffb-4be3-a7c9-5724c0a71d0d" providerId="ADAL" clId="{92C45452-EB9A-49E6-A562-BAE8DDE0E2F0}" dt="2023-05-16T10:27:48.761" v="1515" actId="1076"/>
          <ac:spMkLst>
            <pc:docMk/>
            <pc:sldMk cId="4031802493" sldId="327"/>
            <ac:spMk id="11" creationId="{850D2AB6-3F91-A050-FBE9-8625FEC94EE2}"/>
          </ac:spMkLst>
        </pc:spChg>
        <pc:spChg chg="mod">
          <ac:chgData name="Claire Theobald" userId="e5e96d6a-dffb-4be3-a7c9-5724c0a71d0d" providerId="ADAL" clId="{92C45452-EB9A-49E6-A562-BAE8DDE0E2F0}" dt="2023-05-16T10:28:04.124" v="1519" actId="14100"/>
          <ac:spMkLst>
            <pc:docMk/>
            <pc:sldMk cId="4031802493" sldId="327"/>
            <ac:spMk id="12" creationId="{A63662F5-6916-BB60-F818-148BDE4CACC0}"/>
          </ac:spMkLst>
        </pc:spChg>
        <pc:spChg chg="mod">
          <ac:chgData name="Claire Theobald" userId="e5e96d6a-dffb-4be3-a7c9-5724c0a71d0d" providerId="ADAL" clId="{92C45452-EB9A-49E6-A562-BAE8DDE0E2F0}" dt="2023-05-16T10:25:25.455" v="1489" actId="20577"/>
          <ac:spMkLst>
            <pc:docMk/>
            <pc:sldMk cId="4031802493" sldId="327"/>
            <ac:spMk id="13" creationId="{CDDA8746-F388-8D57-D33F-F4E225ECB4BE}"/>
          </ac:spMkLst>
        </pc:spChg>
        <pc:spChg chg="mod">
          <ac:chgData name="Claire Theobald" userId="e5e96d6a-dffb-4be3-a7c9-5724c0a71d0d" providerId="ADAL" clId="{92C45452-EB9A-49E6-A562-BAE8DDE0E2F0}" dt="2023-05-16T07:56:54.771" v="385" actId="20577"/>
          <ac:spMkLst>
            <pc:docMk/>
            <pc:sldMk cId="4031802493" sldId="327"/>
            <ac:spMk id="14" creationId="{4EB12C04-C39D-090C-5BC6-28E04A51F9F4}"/>
          </ac:spMkLst>
        </pc:spChg>
        <pc:spChg chg="mod ord">
          <ac:chgData name="Claire Theobald" userId="e5e96d6a-dffb-4be3-a7c9-5724c0a71d0d" providerId="ADAL" clId="{92C45452-EB9A-49E6-A562-BAE8DDE0E2F0}" dt="2023-05-16T08:10:22.522" v="618" actId="166"/>
          <ac:spMkLst>
            <pc:docMk/>
            <pc:sldMk cId="4031802493" sldId="327"/>
            <ac:spMk id="15" creationId="{EA8B6E3D-975B-D139-0DB1-1EB132253711}"/>
          </ac:spMkLst>
        </pc:spChg>
        <pc:picChg chg="mod">
          <ac:chgData name="Claire Theobald" userId="e5e96d6a-dffb-4be3-a7c9-5724c0a71d0d" providerId="ADAL" clId="{92C45452-EB9A-49E6-A562-BAE8DDE0E2F0}" dt="2023-05-16T08:09:15.702" v="601" actId="14100"/>
          <ac:picMkLst>
            <pc:docMk/>
            <pc:sldMk cId="4031802493" sldId="327"/>
            <ac:picMk id="3" creationId="{81F5020D-F0E9-771B-6955-4CDF4C69AA7C}"/>
          </ac:picMkLst>
        </pc:picChg>
        <pc:picChg chg="add mod modCrop">
          <ac:chgData name="Claire Theobald" userId="e5e96d6a-dffb-4be3-a7c9-5724c0a71d0d" providerId="ADAL" clId="{92C45452-EB9A-49E6-A562-BAE8DDE0E2F0}" dt="2023-05-16T08:10:19.431" v="617" actId="1076"/>
          <ac:picMkLst>
            <pc:docMk/>
            <pc:sldMk cId="4031802493" sldId="327"/>
            <ac:picMk id="5" creationId="{C2FCD895-29E2-BEC7-E127-98E9E8AD10DC}"/>
          </ac:picMkLst>
        </pc:picChg>
      </pc:sldChg>
      <pc:sldChg chg="addSp delSp modSp mod addAnim delAnim modAnim">
        <pc:chgData name="Claire Theobald" userId="e5e96d6a-dffb-4be3-a7c9-5724c0a71d0d" providerId="ADAL" clId="{92C45452-EB9A-49E6-A562-BAE8DDE0E2F0}" dt="2023-05-16T10:30:23.011" v="1538" actId="1076"/>
        <pc:sldMkLst>
          <pc:docMk/>
          <pc:sldMk cId="3237181989" sldId="328"/>
        </pc:sldMkLst>
        <pc:spChg chg="mod">
          <ac:chgData name="Claire Theobald" userId="e5e96d6a-dffb-4be3-a7c9-5724c0a71d0d" providerId="ADAL" clId="{92C45452-EB9A-49E6-A562-BAE8DDE0E2F0}" dt="2023-05-16T08:13:24.432" v="667" actId="1076"/>
          <ac:spMkLst>
            <pc:docMk/>
            <pc:sldMk cId="3237181989" sldId="328"/>
            <ac:spMk id="2" creationId="{AE0F8792-9E6B-8A4E-9A16-4FA2C0BC605A}"/>
          </ac:spMkLst>
        </pc:spChg>
        <pc:spChg chg="del mod ord">
          <ac:chgData name="Claire Theobald" userId="e5e96d6a-dffb-4be3-a7c9-5724c0a71d0d" providerId="ADAL" clId="{92C45452-EB9A-49E6-A562-BAE8DDE0E2F0}" dt="2023-05-16T09:07:40.255" v="1100" actId="478"/>
          <ac:spMkLst>
            <pc:docMk/>
            <pc:sldMk cId="3237181989" sldId="328"/>
            <ac:spMk id="4" creationId="{8388A02D-9CEC-DCD0-0EAA-42C7AD414DD3}"/>
          </ac:spMkLst>
        </pc:spChg>
        <pc:spChg chg="mod">
          <ac:chgData name="Claire Theobald" userId="e5e96d6a-dffb-4be3-a7c9-5724c0a71d0d" providerId="ADAL" clId="{92C45452-EB9A-49E6-A562-BAE8DDE0E2F0}" dt="2023-05-16T08:14:28.404" v="704" actId="20577"/>
          <ac:spMkLst>
            <pc:docMk/>
            <pc:sldMk cId="3237181989" sldId="328"/>
            <ac:spMk id="7" creationId="{FF6E4480-5C7E-5468-4DCC-5E8B0A290B5F}"/>
          </ac:spMkLst>
        </pc:spChg>
        <pc:spChg chg="add del mod">
          <ac:chgData name="Claire Theobald" userId="e5e96d6a-dffb-4be3-a7c9-5724c0a71d0d" providerId="ADAL" clId="{92C45452-EB9A-49E6-A562-BAE8DDE0E2F0}" dt="2023-05-16T09:09:15.890" v="1134" actId="478"/>
          <ac:spMkLst>
            <pc:docMk/>
            <pc:sldMk cId="3237181989" sldId="328"/>
            <ac:spMk id="10" creationId="{1AD9C8F7-1388-4536-CB5F-7B630EE5FEA0}"/>
          </ac:spMkLst>
        </pc:spChg>
        <pc:spChg chg="add mod">
          <ac:chgData name="Claire Theobald" userId="e5e96d6a-dffb-4be3-a7c9-5724c0a71d0d" providerId="ADAL" clId="{92C45452-EB9A-49E6-A562-BAE8DDE0E2F0}" dt="2023-05-16T10:30:23.011" v="1538" actId="1076"/>
          <ac:spMkLst>
            <pc:docMk/>
            <pc:sldMk cId="3237181989" sldId="328"/>
            <ac:spMk id="12" creationId="{927D1211-F10F-D996-FBED-470EF3A4073D}"/>
          </ac:spMkLst>
        </pc:spChg>
        <pc:spChg chg="del mod">
          <ac:chgData name="Claire Theobald" userId="e5e96d6a-dffb-4be3-a7c9-5724c0a71d0d" providerId="ADAL" clId="{92C45452-EB9A-49E6-A562-BAE8DDE0E2F0}" dt="2023-05-16T08:21:45.574" v="809"/>
          <ac:spMkLst>
            <pc:docMk/>
            <pc:sldMk cId="3237181989" sldId="328"/>
            <ac:spMk id="13" creationId="{40494278-68C2-C319-E719-322CE3C9D179}"/>
          </ac:spMkLst>
        </pc:spChg>
        <pc:spChg chg="add mod">
          <ac:chgData name="Claire Theobald" userId="e5e96d6a-dffb-4be3-a7c9-5724c0a71d0d" providerId="ADAL" clId="{92C45452-EB9A-49E6-A562-BAE8DDE0E2F0}" dt="2023-05-16T10:29:28.400" v="1530" actId="14100"/>
          <ac:spMkLst>
            <pc:docMk/>
            <pc:sldMk cId="3237181989" sldId="328"/>
            <ac:spMk id="14" creationId="{C4D692CA-11F7-B9A4-6EBC-9ED0402B9819}"/>
          </ac:spMkLst>
        </pc:spChg>
        <pc:spChg chg="add mod">
          <ac:chgData name="Claire Theobald" userId="e5e96d6a-dffb-4be3-a7c9-5724c0a71d0d" providerId="ADAL" clId="{92C45452-EB9A-49E6-A562-BAE8DDE0E2F0}" dt="2023-05-16T10:30:11.044" v="1537" actId="255"/>
          <ac:spMkLst>
            <pc:docMk/>
            <pc:sldMk cId="3237181989" sldId="328"/>
            <ac:spMk id="16" creationId="{CC6D38B4-E206-6534-5BBD-EE236D858060}"/>
          </ac:spMkLst>
        </pc:spChg>
        <pc:picChg chg="mod">
          <ac:chgData name="Claire Theobald" userId="e5e96d6a-dffb-4be3-a7c9-5724c0a71d0d" providerId="ADAL" clId="{92C45452-EB9A-49E6-A562-BAE8DDE0E2F0}" dt="2023-05-16T08:14:19.028" v="690" actId="1076"/>
          <ac:picMkLst>
            <pc:docMk/>
            <pc:sldMk cId="3237181989" sldId="328"/>
            <ac:picMk id="3" creationId="{81F5020D-F0E9-771B-6955-4CDF4C69AA7C}"/>
          </ac:picMkLst>
        </pc:picChg>
        <pc:picChg chg="add del mod">
          <ac:chgData name="Claire Theobald" userId="e5e96d6a-dffb-4be3-a7c9-5724c0a71d0d" providerId="ADAL" clId="{92C45452-EB9A-49E6-A562-BAE8DDE0E2F0}" dt="2023-05-16T08:20:58.663" v="797" actId="478"/>
          <ac:picMkLst>
            <pc:docMk/>
            <pc:sldMk cId="3237181989" sldId="328"/>
            <ac:picMk id="5" creationId="{777B4F7E-495A-B77A-14C1-1DEA70CA8711}"/>
          </ac:picMkLst>
        </pc:picChg>
        <pc:picChg chg="add mod modCrop">
          <ac:chgData name="Claire Theobald" userId="e5e96d6a-dffb-4be3-a7c9-5724c0a71d0d" providerId="ADAL" clId="{92C45452-EB9A-49E6-A562-BAE8DDE0E2F0}" dt="2023-05-16T10:29:15.309" v="1526" actId="732"/>
          <ac:picMkLst>
            <pc:docMk/>
            <pc:sldMk cId="3237181989" sldId="328"/>
            <ac:picMk id="8" creationId="{58E32337-2C91-71B5-344C-00AEFA5A8958}"/>
          </ac:picMkLst>
        </pc:picChg>
        <pc:picChg chg="del mod">
          <ac:chgData name="Claire Theobald" userId="e5e96d6a-dffb-4be3-a7c9-5724c0a71d0d" providerId="ADAL" clId="{92C45452-EB9A-49E6-A562-BAE8DDE0E2F0}" dt="2023-05-16T08:20:53.107" v="795" actId="478"/>
          <ac:picMkLst>
            <pc:docMk/>
            <pc:sldMk cId="3237181989" sldId="328"/>
            <ac:picMk id="9" creationId="{512AB493-CDD9-6993-E747-339F67540CDB}"/>
          </ac:picMkLst>
        </pc:picChg>
      </pc:sldChg>
      <pc:sldChg chg="addSp delSp modSp mod delAnim modAnim">
        <pc:chgData name="Claire Theobald" userId="e5e96d6a-dffb-4be3-a7c9-5724c0a71d0d" providerId="ADAL" clId="{92C45452-EB9A-49E6-A562-BAE8DDE0E2F0}" dt="2023-05-16T10:32:55.006" v="1579" actId="20577"/>
        <pc:sldMkLst>
          <pc:docMk/>
          <pc:sldMk cId="764389587" sldId="329"/>
        </pc:sldMkLst>
        <pc:spChg chg="mod">
          <ac:chgData name="Claire Theobald" userId="e5e96d6a-dffb-4be3-a7c9-5724c0a71d0d" providerId="ADAL" clId="{92C45452-EB9A-49E6-A562-BAE8DDE0E2F0}" dt="2023-05-16T10:32:55.006" v="1579" actId="20577"/>
          <ac:spMkLst>
            <pc:docMk/>
            <pc:sldMk cId="764389587" sldId="329"/>
            <ac:spMk id="2" creationId="{AE0F8792-9E6B-8A4E-9A16-4FA2C0BC605A}"/>
          </ac:spMkLst>
        </pc:spChg>
        <pc:spChg chg="del">
          <ac:chgData name="Claire Theobald" userId="e5e96d6a-dffb-4be3-a7c9-5724c0a71d0d" providerId="ADAL" clId="{92C45452-EB9A-49E6-A562-BAE8DDE0E2F0}" dt="2023-05-16T08:01:47.772" v="488" actId="478"/>
          <ac:spMkLst>
            <pc:docMk/>
            <pc:sldMk cId="764389587" sldId="329"/>
            <ac:spMk id="3" creationId="{63C02056-3F0E-6841-A8A5-323391F73CE7}"/>
          </ac:spMkLst>
        </pc:spChg>
        <pc:spChg chg="add del mod">
          <ac:chgData name="Claire Theobald" userId="e5e96d6a-dffb-4be3-a7c9-5724c0a71d0d" providerId="ADAL" clId="{92C45452-EB9A-49E6-A562-BAE8DDE0E2F0}" dt="2023-05-16T08:01:50.110" v="489" actId="478"/>
          <ac:spMkLst>
            <pc:docMk/>
            <pc:sldMk cId="764389587" sldId="329"/>
            <ac:spMk id="8" creationId="{F0D43375-8B13-D85D-4A8E-D29E8653FF92}"/>
          </ac:spMkLst>
        </pc:spChg>
        <pc:spChg chg="del">
          <ac:chgData name="Claire Theobald" userId="e5e96d6a-dffb-4be3-a7c9-5724c0a71d0d" providerId="ADAL" clId="{92C45452-EB9A-49E6-A562-BAE8DDE0E2F0}" dt="2023-05-16T08:01:51.580" v="490" actId="478"/>
          <ac:spMkLst>
            <pc:docMk/>
            <pc:sldMk cId="764389587" sldId="329"/>
            <ac:spMk id="12" creationId="{C61CAA85-BF76-D479-10D5-F9260034D804}"/>
          </ac:spMkLst>
        </pc:spChg>
        <pc:spChg chg="del">
          <ac:chgData name="Claire Theobald" userId="e5e96d6a-dffb-4be3-a7c9-5724c0a71d0d" providerId="ADAL" clId="{92C45452-EB9A-49E6-A562-BAE8DDE0E2F0}" dt="2023-05-16T08:01:52.723" v="491" actId="478"/>
          <ac:spMkLst>
            <pc:docMk/>
            <pc:sldMk cId="764389587" sldId="329"/>
            <ac:spMk id="14" creationId="{7A34FEC3-5509-8C0B-8A06-0DDE9AF2FAC2}"/>
          </ac:spMkLst>
        </pc:spChg>
        <pc:spChg chg="add del">
          <ac:chgData name="Claire Theobald" userId="e5e96d6a-dffb-4be3-a7c9-5724c0a71d0d" providerId="ADAL" clId="{92C45452-EB9A-49E6-A562-BAE8DDE0E2F0}" dt="2023-05-16T09:23:02.488" v="1363" actId="478"/>
          <ac:spMkLst>
            <pc:docMk/>
            <pc:sldMk cId="764389587" sldId="329"/>
            <ac:spMk id="23" creationId="{F93DE834-4E42-0FEC-46C9-72185FFBAB38}"/>
          </ac:spMkLst>
        </pc:spChg>
        <pc:picChg chg="del">
          <ac:chgData name="Claire Theobald" userId="e5e96d6a-dffb-4be3-a7c9-5724c0a71d0d" providerId="ADAL" clId="{92C45452-EB9A-49E6-A562-BAE8DDE0E2F0}" dt="2023-05-16T08:01:53.775" v="493" actId="478"/>
          <ac:picMkLst>
            <pc:docMk/>
            <pc:sldMk cId="764389587" sldId="329"/>
            <ac:picMk id="4" creationId="{32B692FC-6606-43AF-E627-857688A8F600}"/>
          </ac:picMkLst>
        </pc:picChg>
        <pc:picChg chg="del">
          <ac:chgData name="Claire Theobald" userId="e5e96d6a-dffb-4be3-a7c9-5724c0a71d0d" providerId="ADAL" clId="{92C45452-EB9A-49E6-A562-BAE8DDE0E2F0}" dt="2023-05-16T08:01:54.957" v="496" actId="478"/>
          <ac:picMkLst>
            <pc:docMk/>
            <pc:sldMk cId="764389587" sldId="329"/>
            <ac:picMk id="6" creationId="{A72D79FF-9DFB-58DC-4783-106416A5B401}"/>
          </ac:picMkLst>
        </pc:picChg>
        <pc:picChg chg="del">
          <ac:chgData name="Claire Theobald" userId="e5e96d6a-dffb-4be3-a7c9-5724c0a71d0d" providerId="ADAL" clId="{92C45452-EB9A-49E6-A562-BAE8DDE0E2F0}" dt="2023-05-16T08:01:53.407" v="492" actId="478"/>
          <ac:picMkLst>
            <pc:docMk/>
            <pc:sldMk cId="764389587" sldId="329"/>
            <ac:picMk id="7" creationId="{09E6E2C2-D816-CBEF-6ECE-282B4B20D4F9}"/>
          </ac:picMkLst>
        </pc:picChg>
        <pc:picChg chg="del">
          <ac:chgData name="Claire Theobald" userId="e5e96d6a-dffb-4be3-a7c9-5724c0a71d0d" providerId="ADAL" clId="{92C45452-EB9A-49E6-A562-BAE8DDE0E2F0}" dt="2023-05-16T08:01:54.603" v="495" actId="478"/>
          <ac:picMkLst>
            <pc:docMk/>
            <pc:sldMk cId="764389587" sldId="329"/>
            <ac:picMk id="9" creationId="{F45990B0-5322-E86E-0341-513631F69573}"/>
          </ac:picMkLst>
        </pc:picChg>
        <pc:picChg chg="del">
          <ac:chgData name="Claire Theobald" userId="e5e96d6a-dffb-4be3-a7c9-5724c0a71d0d" providerId="ADAL" clId="{92C45452-EB9A-49E6-A562-BAE8DDE0E2F0}" dt="2023-05-16T08:01:54.171" v="494" actId="478"/>
          <ac:picMkLst>
            <pc:docMk/>
            <pc:sldMk cId="764389587" sldId="329"/>
            <ac:picMk id="10" creationId="{5A4D7857-5CE8-5E77-8066-84412FE72BF0}"/>
          </ac:picMkLst>
        </pc:picChg>
        <pc:picChg chg="add mod">
          <ac:chgData name="Claire Theobald" userId="e5e96d6a-dffb-4be3-a7c9-5724c0a71d0d" providerId="ADAL" clId="{92C45452-EB9A-49E6-A562-BAE8DDE0E2F0}" dt="2023-05-16T10:32:34.960" v="1546" actId="1076"/>
          <ac:picMkLst>
            <pc:docMk/>
            <pc:sldMk cId="764389587" sldId="329"/>
            <ac:picMk id="11" creationId="{376D846A-B9D9-F59F-7B79-C5D1380E6A3D}"/>
          </ac:picMkLst>
        </pc:picChg>
        <pc:picChg chg="add mod">
          <ac:chgData name="Claire Theobald" userId="e5e96d6a-dffb-4be3-a7c9-5724c0a71d0d" providerId="ADAL" clId="{92C45452-EB9A-49E6-A562-BAE8DDE0E2F0}" dt="2023-05-16T10:32:34.960" v="1546" actId="1076"/>
          <ac:picMkLst>
            <pc:docMk/>
            <pc:sldMk cId="764389587" sldId="329"/>
            <ac:picMk id="13" creationId="{189EB767-01BD-5B02-8D07-87E1A53EE0B7}"/>
          </ac:picMkLst>
        </pc:picChg>
        <pc:picChg chg="add mod">
          <ac:chgData name="Claire Theobald" userId="e5e96d6a-dffb-4be3-a7c9-5724c0a71d0d" providerId="ADAL" clId="{92C45452-EB9A-49E6-A562-BAE8DDE0E2F0}" dt="2023-05-16T10:32:34.960" v="1546" actId="1076"/>
          <ac:picMkLst>
            <pc:docMk/>
            <pc:sldMk cId="764389587" sldId="329"/>
            <ac:picMk id="15" creationId="{5572CF77-7F0A-BE5B-D73C-2100B3384F82}"/>
          </ac:picMkLst>
        </pc:picChg>
        <pc:picChg chg="add mod">
          <ac:chgData name="Claire Theobald" userId="e5e96d6a-dffb-4be3-a7c9-5724c0a71d0d" providerId="ADAL" clId="{92C45452-EB9A-49E6-A562-BAE8DDE0E2F0}" dt="2023-05-16T10:32:34.960" v="1546" actId="1076"/>
          <ac:picMkLst>
            <pc:docMk/>
            <pc:sldMk cId="764389587" sldId="329"/>
            <ac:picMk id="16" creationId="{9DDA199B-3A16-46CC-99B6-9BEED3962327}"/>
          </ac:picMkLst>
        </pc:picChg>
        <pc:picChg chg="add mod">
          <ac:chgData name="Claire Theobald" userId="e5e96d6a-dffb-4be3-a7c9-5724c0a71d0d" providerId="ADAL" clId="{92C45452-EB9A-49E6-A562-BAE8DDE0E2F0}" dt="2023-05-16T10:32:34.960" v="1546" actId="1076"/>
          <ac:picMkLst>
            <pc:docMk/>
            <pc:sldMk cId="764389587" sldId="329"/>
            <ac:picMk id="17" creationId="{9F54739A-4208-FE4B-5FC1-FD17DBB51542}"/>
          </ac:picMkLst>
        </pc:picChg>
        <pc:picChg chg="add mod">
          <ac:chgData name="Claire Theobald" userId="e5e96d6a-dffb-4be3-a7c9-5724c0a71d0d" providerId="ADAL" clId="{92C45452-EB9A-49E6-A562-BAE8DDE0E2F0}" dt="2023-05-16T10:32:34.960" v="1546" actId="1076"/>
          <ac:picMkLst>
            <pc:docMk/>
            <pc:sldMk cId="764389587" sldId="329"/>
            <ac:picMk id="18" creationId="{FC58FEA8-5750-39C2-2CC3-FCCE0B70D918}"/>
          </ac:picMkLst>
        </pc:picChg>
        <pc:picChg chg="add mod">
          <ac:chgData name="Claire Theobald" userId="e5e96d6a-dffb-4be3-a7c9-5724c0a71d0d" providerId="ADAL" clId="{92C45452-EB9A-49E6-A562-BAE8DDE0E2F0}" dt="2023-05-16T10:32:34.960" v="1546" actId="1076"/>
          <ac:picMkLst>
            <pc:docMk/>
            <pc:sldMk cId="764389587" sldId="329"/>
            <ac:picMk id="19" creationId="{61F5A286-5A10-A844-65D6-7D6E3CBE05E8}"/>
          </ac:picMkLst>
        </pc:picChg>
        <pc:picChg chg="add mod">
          <ac:chgData name="Claire Theobald" userId="e5e96d6a-dffb-4be3-a7c9-5724c0a71d0d" providerId="ADAL" clId="{92C45452-EB9A-49E6-A562-BAE8DDE0E2F0}" dt="2023-05-16T09:23:27.857" v="1365" actId="14100"/>
          <ac:picMkLst>
            <pc:docMk/>
            <pc:sldMk cId="764389587" sldId="329"/>
            <ac:picMk id="20" creationId="{81D2820A-90CC-6D4C-3A21-447446AC3CF2}"/>
          </ac:picMkLst>
        </pc:picChg>
        <pc:picChg chg="add mod">
          <ac:chgData name="Claire Theobald" userId="e5e96d6a-dffb-4be3-a7c9-5724c0a71d0d" providerId="ADAL" clId="{92C45452-EB9A-49E6-A562-BAE8DDE0E2F0}" dt="2023-05-16T09:25:03.506" v="1367" actId="1076"/>
          <ac:picMkLst>
            <pc:docMk/>
            <pc:sldMk cId="764389587" sldId="329"/>
            <ac:picMk id="21" creationId="{F363E1E8-9EB0-E073-89DF-956B48A1718F}"/>
          </ac:picMkLst>
        </pc:picChg>
        <pc:picChg chg="add mod">
          <ac:chgData name="Claire Theobald" userId="e5e96d6a-dffb-4be3-a7c9-5724c0a71d0d" providerId="ADAL" clId="{92C45452-EB9A-49E6-A562-BAE8DDE0E2F0}" dt="2023-05-16T10:32:34.960" v="1546" actId="1076"/>
          <ac:picMkLst>
            <pc:docMk/>
            <pc:sldMk cId="764389587" sldId="329"/>
            <ac:picMk id="22" creationId="{A10CD802-6BFD-378E-9AE4-01A3E76CC31D}"/>
          </ac:picMkLst>
        </pc:picChg>
      </pc:sldChg>
      <pc:sldChg chg="add del">
        <pc:chgData name="Claire Theobald" userId="e5e96d6a-dffb-4be3-a7c9-5724c0a71d0d" providerId="ADAL" clId="{92C45452-EB9A-49E6-A562-BAE8DDE0E2F0}" dt="2023-05-16T08:01:57.916" v="498"/>
        <pc:sldMkLst>
          <pc:docMk/>
          <pc:sldMk cId="2865691" sldId="330"/>
        </pc:sldMkLst>
      </pc:sldChg>
      <pc:sldMasterChg chg="modSldLayout">
        <pc:chgData name="Claire Theobald" userId="e5e96d6a-dffb-4be3-a7c9-5724c0a71d0d" providerId="ADAL" clId="{92C45452-EB9A-49E6-A562-BAE8DDE0E2F0}" dt="2023-05-16T10:33:08.946" v="1581" actId="20577"/>
        <pc:sldMasterMkLst>
          <pc:docMk/>
          <pc:sldMasterMk cId="1040954479" sldId="2147483648"/>
        </pc:sldMasterMkLst>
        <pc:sldLayoutChg chg="modSp mod">
          <pc:chgData name="Claire Theobald" userId="e5e96d6a-dffb-4be3-a7c9-5724c0a71d0d" providerId="ADAL" clId="{92C45452-EB9A-49E6-A562-BAE8DDE0E2F0}" dt="2023-05-16T07:55:39.684" v="368" actId="20577"/>
          <pc:sldLayoutMkLst>
            <pc:docMk/>
            <pc:sldMasterMk cId="1040954479" sldId="2147483648"/>
            <pc:sldLayoutMk cId="582071210" sldId="2147483661"/>
          </pc:sldLayoutMkLst>
          <pc:spChg chg="mod">
            <ac:chgData name="Claire Theobald" userId="e5e96d6a-dffb-4be3-a7c9-5724c0a71d0d" providerId="ADAL" clId="{92C45452-EB9A-49E6-A562-BAE8DDE0E2F0}" dt="2023-05-16T07:55:39.684" v="368" actId="20577"/>
            <ac:spMkLst>
              <pc:docMk/>
              <pc:sldMasterMk cId="1040954479" sldId="2147483648"/>
              <pc:sldLayoutMk cId="582071210" sldId="2147483661"/>
              <ac:spMk id="7" creationId="{7CA3A49B-7239-384B-A3B0-8600CA8D6427}"/>
            </ac:spMkLst>
          </pc:spChg>
        </pc:sldLayoutChg>
        <pc:sldLayoutChg chg="modSp mod">
          <pc:chgData name="Claire Theobald" userId="e5e96d6a-dffb-4be3-a7c9-5724c0a71d0d" providerId="ADAL" clId="{92C45452-EB9A-49E6-A562-BAE8DDE0E2F0}" dt="2023-05-16T10:33:08.946" v="1581" actId="20577"/>
          <pc:sldLayoutMkLst>
            <pc:docMk/>
            <pc:sldMasterMk cId="1040954479" sldId="2147483648"/>
            <pc:sldLayoutMk cId="3160390401" sldId="2147483668"/>
          </pc:sldLayoutMkLst>
          <pc:spChg chg="mod">
            <ac:chgData name="Claire Theobald" userId="e5e96d6a-dffb-4be3-a7c9-5724c0a71d0d" providerId="ADAL" clId="{92C45452-EB9A-49E6-A562-BAE8DDE0E2F0}" dt="2023-05-16T10:33:08.946" v="1581" actId="20577"/>
            <ac:spMkLst>
              <pc:docMk/>
              <pc:sldMasterMk cId="1040954479" sldId="2147483648"/>
              <pc:sldLayoutMk cId="3160390401" sldId="2147483668"/>
              <ac:spMk id="4" creationId="{C1E94BFF-B5AB-E943-9CFC-F78F07288D42}"/>
            </ac:spMkLst>
          </pc:spChg>
        </pc:sldLayoutChg>
      </pc:sldMasterChg>
    </pc:docChg>
  </pc:docChgLst>
  <pc:docChgLst>
    <pc:chgData name="Claire Theobald" userId="e5e96d6a-dffb-4be3-a7c9-5724c0a71d0d" providerId="ADAL" clId="{5973234E-64F6-4BC9-BC36-444AC043ABD6}"/>
    <pc:docChg chg="delSld modSld">
      <pc:chgData name="Claire Theobald" userId="e5e96d6a-dffb-4be3-a7c9-5724c0a71d0d" providerId="ADAL" clId="{5973234E-64F6-4BC9-BC36-444AC043ABD6}" dt="2022-06-13T06:55:15.527" v="29" actId="14100"/>
      <pc:docMkLst>
        <pc:docMk/>
      </pc:docMkLst>
      <pc:sldChg chg="addSp modSp mod modAnim">
        <pc:chgData name="Claire Theobald" userId="e5e96d6a-dffb-4be3-a7c9-5724c0a71d0d" providerId="ADAL" clId="{5973234E-64F6-4BC9-BC36-444AC043ABD6}" dt="2022-06-13T06:53:55.195" v="21" actId="1076"/>
        <pc:sldMkLst>
          <pc:docMk/>
          <pc:sldMk cId="3505299646" sldId="307"/>
        </pc:sldMkLst>
        <pc:picChg chg="add mod modCrop">
          <ac:chgData name="Claire Theobald" userId="e5e96d6a-dffb-4be3-a7c9-5724c0a71d0d" providerId="ADAL" clId="{5973234E-64F6-4BC9-BC36-444AC043ABD6}" dt="2022-06-13T06:53:55.195" v="21" actId="1076"/>
          <ac:picMkLst>
            <pc:docMk/>
            <pc:sldMk cId="3505299646" sldId="307"/>
            <ac:picMk id="4" creationId="{6AD48664-4FC7-E4AD-25E2-5AF93D19FE38}"/>
          </ac:picMkLst>
        </pc:picChg>
      </pc:sldChg>
      <pc:sldChg chg="modSp mod">
        <pc:chgData name="Claire Theobald" userId="e5e96d6a-dffb-4be3-a7c9-5724c0a71d0d" providerId="ADAL" clId="{5973234E-64F6-4BC9-BC36-444AC043ABD6}" dt="2022-06-13T06:55:15.527" v="29" actId="14100"/>
        <pc:sldMkLst>
          <pc:docMk/>
          <pc:sldMk cId="1193679695" sldId="308"/>
        </pc:sldMkLst>
        <pc:spChg chg="mod">
          <ac:chgData name="Claire Theobald" userId="e5e96d6a-dffb-4be3-a7c9-5724c0a71d0d" providerId="ADAL" clId="{5973234E-64F6-4BC9-BC36-444AC043ABD6}" dt="2022-06-13T06:55:15.527" v="29" actId="14100"/>
          <ac:spMkLst>
            <pc:docMk/>
            <pc:sldMk cId="1193679695" sldId="308"/>
            <ac:spMk id="9" creationId="{B41E2B2E-13CD-32D0-8838-2EBB459E5599}"/>
          </ac:spMkLst>
        </pc:spChg>
        <pc:spChg chg="mod">
          <ac:chgData name="Claire Theobald" userId="e5e96d6a-dffb-4be3-a7c9-5724c0a71d0d" providerId="ADAL" clId="{5973234E-64F6-4BC9-BC36-444AC043ABD6}" dt="2022-06-13T06:54:48.409" v="24" actId="1076"/>
          <ac:spMkLst>
            <pc:docMk/>
            <pc:sldMk cId="1193679695" sldId="308"/>
            <ac:spMk id="13" creationId="{BFBEA836-6623-E27E-B491-AD4E7082C08D}"/>
          </ac:spMkLst>
        </pc:spChg>
        <pc:spChg chg="mod">
          <ac:chgData name="Claire Theobald" userId="e5e96d6a-dffb-4be3-a7c9-5724c0a71d0d" providerId="ADAL" clId="{5973234E-64F6-4BC9-BC36-444AC043ABD6}" dt="2022-06-13T06:54:49.812" v="25" actId="1076"/>
          <ac:spMkLst>
            <pc:docMk/>
            <pc:sldMk cId="1193679695" sldId="308"/>
            <ac:spMk id="14" creationId="{3D26BC78-1FA7-F20C-C985-E26272FE5CB4}"/>
          </ac:spMkLst>
        </pc:spChg>
        <pc:spChg chg="mod">
          <ac:chgData name="Claire Theobald" userId="e5e96d6a-dffb-4be3-a7c9-5724c0a71d0d" providerId="ADAL" clId="{5973234E-64F6-4BC9-BC36-444AC043ABD6}" dt="2022-06-13T06:54:53.738" v="26" actId="1076"/>
          <ac:spMkLst>
            <pc:docMk/>
            <pc:sldMk cId="1193679695" sldId="308"/>
            <ac:spMk id="15" creationId="{CB8CCD72-57A4-A793-7A2B-13BC141CBABB}"/>
          </ac:spMkLst>
        </pc:spChg>
      </pc:sldChg>
      <pc:sldChg chg="modSp">
        <pc:chgData name="Claire Theobald" userId="e5e96d6a-dffb-4be3-a7c9-5724c0a71d0d" providerId="ADAL" clId="{5973234E-64F6-4BC9-BC36-444AC043ABD6}" dt="2022-06-13T06:43:56.874" v="6" actId="20577"/>
        <pc:sldMkLst>
          <pc:docMk/>
          <pc:sldMk cId="971421697" sldId="313"/>
        </pc:sldMkLst>
        <pc:spChg chg="mod">
          <ac:chgData name="Claire Theobald" userId="e5e96d6a-dffb-4be3-a7c9-5724c0a71d0d" providerId="ADAL" clId="{5973234E-64F6-4BC9-BC36-444AC043ABD6}" dt="2022-06-13T06:43:56.874" v="6" actId="20577"/>
          <ac:spMkLst>
            <pc:docMk/>
            <pc:sldMk cId="971421697" sldId="313"/>
            <ac:spMk id="15" creationId="{CCBB1945-6EDA-94D2-5796-42AF561A1811}"/>
          </ac:spMkLst>
        </pc:spChg>
      </pc:sldChg>
      <pc:sldChg chg="del">
        <pc:chgData name="Claire Theobald" userId="e5e96d6a-dffb-4be3-a7c9-5724c0a71d0d" providerId="ADAL" clId="{5973234E-64F6-4BC9-BC36-444AC043ABD6}" dt="2022-06-13T06:25:57.519" v="0" actId="47"/>
        <pc:sldMkLst>
          <pc:docMk/>
          <pc:sldMk cId="3942103962" sldId="318"/>
        </pc:sldMkLst>
      </pc:sldChg>
    </pc:docChg>
  </pc:docChgLst>
  <pc:docChgLst>
    <pc:chgData name="Claire Theobald" userId="e5e96d6a-dffb-4be3-a7c9-5724c0a71d0d" providerId="ADAL" clId="{EB0AB498-8366-4098-A985-BDD6B1A62AAD}"/>
    <pc:docChg chg="modSld">
      <pc:chgData name="Claire Theobald" userId="e5e96d6a-dffb-4be3-a7c9-5724c0a71d0d" providerId="ADAL" clId="{EB0AB498-8366-4098-A985-BDD6B1A62AAD}" dt="2023-05-16T11:02:24.742" v="32" actId="1076"/>
      <pc:docMkLst>
        <pc:docMk/>
      </pc:docMkLst>
      <pc:sldChg chg="modSp mod">
        <pc:chgData name="Claire Theobald" userId="e5e96d6a-dffb-4be3-a7c9-5724c0a71d0d" providerId="ADAL" clId="{EB0AB498-8366-4098-A985-BDD6B1A62AAD}" dt="2023-05-16T11:02:24.742" v="32" actId="1076"/>
        <pc:sldMkLst>
          <pc:docMk/>
          <pc:sldMk cId="2587948099" sldId="303"/>
        </pc:sldMkLst>
        <pc:spChg chg="mod">
          <ac:chgData name="Claire Theobald" userId="e5e96d6a-dffb-4be3-a7c9-5724c0a71d0d" providerId="ADAL" clId="{EB0AB498-8366-4098-A985-BDD6B1A62AAD}" dt="2023-05-16T11:02:24.742" v="32" actId="1076"/>
          <ac:spMkLst>
            <pc:docMk/>
            <pc:sldMk cId="2587948099" sldId="303"/>
            <ac:spMk id="4" creationId="{7D5644A3-2F61-B148-A53A-EA5C98E15B0A}"/>
          </ac:spMkLst>
        </pc:spChg>
        <pc:spChg chg="mod">
          <ac:chgData name="Claire Theobald" userId="e5e96d6a-dffb-4be3-a7c9-5724c0a71d0d" providerId="ADAL" clId="{EB0AB498-8366-4098-A985-BDD6B1A62AAD}" dt="2023-05-16T11:02:21.937" v="31" actId="1076"/>
          <ac:spMkLst>
            <pc:docMk/>
            <pc:sldMk cId="2587948099" sldId="303"/>
            <ac:spMk id="13" creationId="{F4BF857E-BF0C-7AC8-A41C-5EC17CC2D590}"/>
          </ac:spMkLst>
        </pc:spChg>
      </pc:sldChg>
      <pc:sldChg chg="modSp mod">
        <pc:chgData name="Claire Theobald" userId="e5e96d6a-dffb-4be3-a7c9-5724c0a71d0d" providerId="ADAL" clId="{EB0AB498-8366-4098-A985-BDD6B1A62AAD}" dt="2023-05-16T10:44:08.181" v="10" actId="1076"/>
        <pc:sldMkLst>
          <pc:docMk/>
          <pc:sldMk cId="2647710305" sldId="320"/>
        </pc:sldMkLst>
        <pc:spChg chg="mod">
          <ac:chgData name="Claire Theobald" userId="e5e96d6a-dffb-4be3-a7c9-5724c0a71d0d" providerId="ADAL" clId="{EB0AB498-8366-4098-A985-BDD6B1A62AAD}" dt="2023-05-16T10:43:07.782" v="5" actId="1076"/>
          <ac:spMkLst>
            <pc:docMk/>
            <pc:sldMk cId="2647710305" sldId="320"/>
            <ac:spMk id="20" creationId="{14DD243F-103D-45A0-9240-2810A653A37C}"/>
          </ac:spMkLst>
        </pc:spChg>
        <pc:spChg chg="mod">
          <ac:chgData name="Claire Theobald" userId="e5e96d6a-dffb-4be3-a7c9-5724c0a71d0d" providerId="ADAL" clId="{EB0AB498-8366-4098-A985-BDD6B1A62AAD}" dt="2023-05-16T10:44:01.882" v="6" actId="1076"/>
          <ac:spMkLst>
            <pc:docMk/>
            <pc:sldMk cId="2647710305" sldId="320"/>
            <ac:spMk id="22" creationId="{221C15B6-ABD0-417C-AF1D-EE5E1AC3BE20}"/>
          </ac:spMkLst>
        </pc:spChg>
        <pc:picChg chg="mod">
          <ac:chgData name="Claire Theobald" userId="e5e96d6a-dffb-4be3-a7c9-5724c0a71d0d" providerId="ADAL" clId="{EB0AB498-8366-4098-A985-BDD6B1A62AAD}" dt="2023-05-16T10:44:06.646" v="9" actId="1076"/>
          <ac:picMkLst>
            <pc:docMk/>
            <pc:sldMk cId="2647710305" sldId="320"/>
            <ac:picMk id="7" creationId="{1B37C63F-DF81-263D-1FAB-0D93B8472D1B}"/>
          </ac:picMkLst>
        </pc:picChg>
        <pc:picChg chg="mod">
          <ac:chgData name="Claire Theobald" userId="e5e96d6a-dffb-4be3-a7c9-5724c0a71d0d" providerId="ADAL" clId="{EB0AB498-8366-4098-A985-BDD6B1A62AAD}" dt="2023-05-16T10:44:04.756" v="8" actId="14100"/>
          <ac:picMkLst>
            <pc:docMk/>
            <pc:sldMk cId="2647710305" sldId="320"/>
            <ac:picMk id="14" creationId="{37B5599A-8EEA-4FC4-B385-9E3DE88DE33E}"/>
          </ac:picMkLst>
        </pc:picChg>
        <pc:picChg chg="mod">
          <ac:chgData name="Claire Theobald" userId="e5e96d6a-dffb-4be3-a7c9-5724c0a71d0d" providerId="ADAL" clId="{EB0AB498-8366-4098-A985-BDD6B1A62AAD}" dt="2023-05-16T10:42:57.478" v="1" actId="1076"/>
          <ac:picMkLst>
            <pc:docMk/>
            <pc:sldMk cId="2647710305" sldId="320"/>
            <ac:picMk id="21" creationId="{32BA037E-407D-41B4-B2F0-7D5F09575AEF}"/>
          </ac:picMkLst>
        </pc:picChg>
        <pc:picChg chg="mod">
          <ac:chgData name="Claire Theobald" userId="e5e96d6a-dffb-4be3-a7c9-5724c0a71d0d" providerId="ADAL" clId="{EB0AB498-8366-4098-A985-BDD6B1A62AAD}" dt="2023-05-16T10:44:08.181" v="10" actId="1076"/>
          <ac:picMkLst>
            <pc:docMk/>
            <pc:sldMk cId="2647710305" sldId="320"/>
            <ac:picMk id="23" creationId="{201D2C04-0957-48B6-82DB-98FD02BA12FE}"/>
          </ac:picMkLst>
        </pc:picChg>
      </pc:sldChg>
      <pc:sldChg chg="modSp modAnim">
        <pc:chgData name="Claire Theobald" userId="e5e96d6a-dffb-4be3-a7c9-5724c0a71d0d" providerId="ADAL" clId="{EB0AB498-8366-4098-A985-BDD6B1A62AAD}" dt="2023-05-16T10:45:53.456" v="30"/>
        <pc:sldMkLst>
          <pc:docMk/>
          <pc:sldMk cId="3237181989" sldId="328"/>
        </pc:sldMkLst>
        <pc:spChg chg="mod">
          <ac:chgData name="Claire Theobald" userId="e5e96d6a-dffb-4be3-a7c9-5724c0a71d0d" providerId="ADAL" clId="{EB0AB498-8366-4098-A985-BDD6B1A62AAD}" dt="2023-05-16T10:45:32.939" v="29" actId="20577"/>
          <ac:spMkLst>
            <pc:docMk/>
            <pc:sldMk cId="3237181989" sldId="328"/>
            <ac:spMk id="16" creationId="{CC6D38B4-E206-6534-5BBD-EE236D858060}"/>
          </ac:spMkLst>
        </pc:spChg>
      </pc:sldChg>
    </pc:docChg>
  </pc:docChgLst>
  <pc:docChgLst>
    <pc:chgData name="Claire Theobald" userId="e5e96d6a-dffb-4be3-a7c9-5724c0a71d0d" providerId="ADAL" clId="{FEA94546-B0DF-4980-A0C3-181308B43A73}"/>
    <pc:docChg chg="undo redo custSel addSld delSld modSld sldOrd modMainMaster">
      <pc:chgData name="Claire Theobald" userId="e5e96d6a-dffb-4be3-a7c9-5724c0a71d0d" providerId="ADAL" clId="{FEA94546-B0DF-4980-A0C3-181308B43A73}" dt="2022-06-12T13:56:21.372" v="8037" actId="1076"/>
      <pc:docMkLst>
        <pc:docMk/>
      </pc:docMkLst>
      <pc:sldChg chg="del">
        <pc:chgData name="Claire Theobald" userId="e5e96d6a-dffb-4be3-a7c9-5724c0a71d0d" providerId="ADAL" clId="{FEA94546-B0DF-4980-A0C3-181308B43A73}" dt="2022-06-10T13:51:34.161" v="6635" actId="47"/>
        <pc:sldMkLst>
          <pc:docMk/>
          <pc:sldMk cId="1835506230" sldId="257"/>
        </pc:sldMkLst>
      </pc:sldChg>
      <pc:sldChg chg="del">
        <pc:chgData name="Claire Theobald" userId="e5e96d6a-dffb-4be3-a7c9-5724c0a71d0d" providerId="ADAL" clId="{FEA94546-B0DF-4980-A0C3-181308B43A73}" dt="2022-06-10T13:51:34.845" v="6636" actId="47"/>
        <pc:sldMkLst>
          <pc:docMk/>
          <pc:sldMk cId="1545370175" sldId="258"/>
        </pc:sldMkLst>
      </pc:sldChg>
      <pc:sldChg chg="del">
        <pc:chgData name="Claire Theobald" userId="e5e96d6a-dffb-4be3-a7c9-5724c0a71d0d" providerId="ADAL" clId="{FEA94546-B0DF-4980-A0C3-181308B43A73}" dt="2022-06-10T13:20:59.854" v="5922" actId="47"/>
        <pc:sldMkLst>
          <pc:docMk/>
          <pc:sldMk cId="2498449847" sldId="264"/>
        </pc:sldMkLst>
      </pc:sldChg>
      <pc:sldChg chg="delSp mod">
        <pc:chgData name="Claire Theobald" userId="e5e96d6a-dffb-4be3-a7c9-5724c0a71d0d" providerId="ADAL" clId="{FEA94546-B0DF-4980-A0C3-181308B43A73}" dt="2022-06-10T13:51:40.782" v="6637" actId="478"/>
        <pc:sldMkLst>
          <pc:docMk/>
          <pc:sldMk cId="213333460" sldId="278"/>
        </pc:sldMkLst>
        <pc:spChg chg="del">
          <ac:chgData name="Claire Theobald" userId="e5e96d6a-dffb-4be3-a7c9-5724c0a71d0d" providerId="ADAL" clId="{FEA94546-B0DF-4980-A0C3-181308B43A73}" dt="2022-06-10T13:51:40.782" v="6637" actId="478"/>
          <ac:spMkLst>
            <pc:docMk/>
            <pc:sldMk cId="213333460" sldId="278"/>
            <ac:spMk id="2" creationId="{6591C189-ADE1-9245-9053-9E690E565D00}"/>
          </ac:spMkLst>
        </pc:spChg>
      </pc:sldChg>
      <pc:sldChg chg="addSp delSp modSp mod ord">
        <pc:chgData name="Claire Theobald" userId="e5e96d6a-dffb-4be3-a7c9-5724c0a71d0d" providerId="ADAL" clId="{FEA94546-B0DF-4980-A0C3-181308B43A73}" dt="2022-06-10T09:25:24.841" v="3229" actId="1076"/>
        <pc:sldMkLst>
          <pc:docMk/>
          <pc:sldMk cId="433890173" sldId="284"/>
        </pc:sldMkLst>
        <pc:spChg chg="del">
          <ac:chgData name="Claire Theobald" userId="e5e96d6a-dffb-4be3-a7c9-5724c0a71d0d" providerId="ADAL" clId="{FEA94546-B0DF-4980-A0C3-181308B43A73}" dt="2022-06-10T08:31:39.062" v="2009" actId="478"/>
          <ac:spMkLst>
            <pc:docMk/>
            <pc:sldMk cId="433890173" sldId="284"/>
            <ac:spMk id="2" creationId="{467259AD-8722-6E48-9C92-74E659293643}"/>
          </ac:spMkLst>
        </pc:spChg>
        <pc:spChg chg="del mod">
          <ac:chgData name="Claire Theobald" userId="e5e96d6a-dffb-4be3-a7c9-5724c0a71d0d" providerId="ADAL" clId="{FEA94546-B0DF-4980-A0C3-181308B43A73}" dt="2022-06-10T08:32:17.994" v="2013" actId="931"/>
          <ac:spMkLst>
            <pc:docMk/>
            <pc:sldMk cId="433890173" sldId="284"/>
            <ac:spMk id="3" creationId="{D68BD2C1-BA07-F54D-B90E-6F54AFEC0D6A}"/>
          </ac:spMkLst>
        </pc:spChg>
        <pc:spChg chg="del">
          <ac:chgData name="Claire Theobald" userId="e5e96d6a-dffb-4be3-a7c9-5724c0a71d0d" providerId="ADAL" clId="{FEA94546-B0DF-4980-A0C3-181308B43A73}" dt="2022-06-10T08:31:37.759" v="2008" actId="478"/>
          <ac:spMkLst>
            <pc:docMk/>
            <pc:sldMk cId="433890173" sldId="284"/>
            <ac:spMk id="4" creationId="{708F4AD0-E676-0E46-B35E-30E46BB1FFEF}"/>
          </ac:spMkLst>
        </pc:spChg>
        <pc:spChg chg="add mod">
          <ac:chgData name="Claire Theobald" userId="e5e96d6a-dffb-4be3-a7c9-5724c0a71d0d" providerId="ADAL" clId="{FEA94546-B0DF-4980-A0C3-181308B43A73}" dt="2022-06-10T09:25:09.577" v="3225" actId="1076"/>
          <ac:spMkLst>
            <pc:docMk/>
            <pc:sldMk cId="433890173" sldId="284"/>
            <ac:spMk id="5" creationId="{4EE02AAD-762F-50B1-ABBE-DB131261F2EE}"/>
          </ac:spMkLst>
        </pc:spChg>
        <pc:spChg chg="add mod">
          <ac:chgData name="Claire Theobald" userId="e5e96d6a-dffb-4be3-a7c9-5724c0a71d0d" providerId="ADAL" clId="{FEA94546-B0DF-4980-A0C3-181308B43A73}" dt="2022-06-10T09:25:21.670" v="3228" actId="1076"/>
          <ac:spMkLst>
            <pc:docMk/>
            <pc:sldMk cId="433890173" sldId="284"/>
            <ac:spMk id="6" creationId="{895CFB27-8443-4DD0-AD0B-D85EA42577DE}"/>
          </ac:spMkLst>
        </pc:spChg>
        <pc:picChg chg="add mod">
          <ac:chgData name="Claire Theobald" userId="e5e96d6a-dffb-4be3-a7c9-5724c0a71d0d" providerId="ADAL" clId="{FEA94546-B0DF-4980-A0C3-181308B43A73}" dt="2022-06-10T09:25:24.841" v="3229" actId="1076"/>
          <ac:picMkLst>
            <pc:docMk/>
            <pc:sldMk cId="433890173" sldId="284"/>
            <ac:picMk id="8" creationId="{2BCFA66A-0BCD-F1D5-3E0C-01C4DF67C93D}"/>
          </ac:picMkLst>
        </pc:picChg>
        <pc:picChg chg="add mod">
          <ac:chgData name="Claire Theobald" userId="e5e96d6a-dffb-4be3-a7c9-5724c0a71d0d" providerId="ADAL" clId="{FEA94546-B0DF-4980-A0C3-181308B43A73}" dt="2022-06-10T09:25:14.418" v="3227" actId="1076"/>
          <ac:picMkLst>
            <pc:docMk/>
            <pc:sldMk cId="433890173" sldId="284"/>
            <ac:picMk id="9" creationId="{479523A9-A73A-99F0-630A-C74E473316DF}"/>
          </ac:picMkLst>
        </pc:picChg>
      </pc:sldChg>
      <pc:sldChg chg="del ord">
        <pc:chgData name="Claire Theobald" userId="e5e96d6a-dffb-4be3-a7c9-5724c0a71d0d" providerId="ADAL" clId="{FEA94546-B0DF-4980-A0C3-181308B43A73}" dt="2022-06-10T13:20:58.903" v="5921" actId="47"/>
        <pc:sldMkLst>
          <pc:docMk/>
          <pc:sldMk cId="2689269343" sldId="287"/>
        </pc:sldMkLst>
      </pc:sldChg>
      <pc:sldChg chg="addSp delSp modSp del mod ord">
        <pc:chgData name="Claire Theobald" userId="e5e96d6a-dffb-4be3-a7c9-5724c0a71d0d" providerId="ADAL" clId="{FEA94546-B0DF-4980-A0C3-181308B43A73}" dt="2022-06-10T13:21:01.082" v="5923" actId="47"/>
        <pc:sldMkLst>
          <pc:docMk/>
          <pc:sldMk cId="1013088427" sldId="291"/>
        </pc:sldMkLst>
        <pc:spChg chg="del">
          <ac:chgData name="Claire Theobald" userId="e5e96d6a-dffb-4be3-a7c9-5724c0a71d0d" providerId="ADAL" clId="{FEA94546-B0DF-4980-A0C3-181308B43A73}" dt="2022-06-10T04:28:33.119" v="103" actId="931"/>
          <ac:spMkLst>
            <pc:docMk/>
            <pc:sldMk cId="1013088427" sldId="291"/>
            <ac:spMk id="4" creationId="{05E9FF8A-9621-BC4E-800A-0E21FCE7D020}"/>
          </ac:spMkLst>
        </pc:spChg>
        <pc:picChg chg="add mod">
          <ac:chgData name="Claire Theobald" userId="e5e96d6a-dffb-4be3-a7c9-5724c0a71d0d" providerId="ADAL" clId="{FEA94546-B0DF-4980-A0C3-181308B43A73}" dt="2022-06-10T04:28:38.070" v="107" actId="1076"/>
          <ac:picMkLst>
            <pc:docMk/>
            <pc:sldMk cId="1013088427" sldId="291"/>
            <ac:picMk id="3" creationId="{246414D0-922E-C730-42C0-6E7C43BD13B5}"/>
          </ac:picMkLst>
        </pc:picChg>
      </pc:sldChg>
      <pc:sldChg chg="addSp delSp modSp del mod ord">
        <pc:chgData name="Claire Theobald" userId="e5e96d6a-dffb-4be3-a7c9-5724c0a71d0d" providerId="ADAL" clId="{FEA94546-B0DF-4980-A0C3-181308B43A73}" dt="2022-06-10T09:09:19.850" v="2664" actId="47"/>
        <pc:sldMkLst>
          <pc:docMk/>
          <pc:sldMk cId="3770971002" sldId="294"/>
        </pc:sldMkLst>
        <pc:spChg chg="mod">
          <ac:chgData name="Claire Theobald" userId="e5e96d6a-dffb-4be3-a7c9-5724c0a71d0d" providerId="ADAL" clId="{FEA94546-B0DF-4980-A0C3-181308B43A73}" dt="2022-06-10T05:03:57.076" v="561"/>
          <ac:spMkLst>
            <pc:docMk/>
            <pc:sldMk cId="3770971002" sldId="294"/>
            <ac:spMk id="2" creationId="{AE0F8792-9E6B-8A4E-9A16-4FA2C0BC605A}"/>
          </ac:spMkLst>
        </pc:spChg>
        <pc:spChg chg="mod">
          <ac:chgData name="Claire Theobald" userId="e5e96d6a-dffb-4be3-a7c9-5724c0a71d0d" providerId="ADAL" clId="{FEA94546-B0DF-4980-A0C3-181308B43A73}" dt="2022-06-10T08:31:10.557" v="2005" actId="1076"/>
          <ac:spMkLst>
            <pc:docMk/>
            <pc:sldMk cId="3770971002" sldId="294"/>
            <ac:spMk id="3" creationId="{63C02056-3F0E-6841-A8A5-323391F73CE7}"/>
          </ac:spMkLst>
        </pc:spChg>
        <pc:picChg chg="add del mod modCrop">
          <ac:chgData name="Claire Theobald" userId="e5e96d6a-dffb-4be3-a7c9-5724c0a71d0d" providerId="ADAL" clId="{FEA94546-B0DF-4980-A0C3-181308B43A73}" dt="2022-06-10T04:29:14.441" v="117" actId="21"/>
          <ac:picMkLst>
            <pc:docMk/>
            <pc:sldMk cId="3770971002" sldId="294"/>
            <ac:picMk id="5" creationId="{8E6177F2-220B-EE94-4FE1-F990157D49D7}"/>
          </ac:picMkLst>
        </pc:picChg>
        <pc:picChg chg="add mod">
          <ac:chgData name="Claire Theobald" userId="e5e96d6a-dffb-4be3-a7c9-5724c0a71d0d" providerId="ADAL" clId="{FEA94546-B0DF-4980-A0C3-181308B43A73}" dt="2022-06-10T04:31:28.289" v="139"/>
          <ac:picMkLst>
            <pc:docMk/>
            <pc:sldMk cId="3770971002" sldId="294"/>
            <ac:picMk id="6" creationId="{4E37EB32-56B2-5B33-9AB6-6F70F462BFFA}"/>
          </ac:picMkLst>
        </pc:picChg>
      </pc:sldChg>
      <pc:sldChg chg="del">
        <pc:chgData name="Claire Theobald" userId="e5e96d6a-dffb-4be3-a7c9-5724c0a71d0d" providerId="ADAL" clId="{FEA94546-B0DF-4980-A0C3-181308B43A73}" dt="2022-06-10T13:21:02.231" v="5924" actId="47"/>
        <pc:sldMkLst>
          <pc:docMk/>
          <pc:sldMk cId="1796222503" sldId="295"/>
        </pc:sldMkLst>
      </pc:sldChg>
      <pc:sldChg chg="modSp mod">
        <pc:chgData name="Claire Theobald" userId="e5e96d6a-dffb-4be3-a7c9-5724c0a71d0d" providerId="ADAL" clId="{FEA94546-B0DF-4980-A0C3-181308B43A73}" dt="2022-06-10T04:31:00.650" v="134" actId="313"/>
        <pc:sldMkLst>
          <pc:docMk/>
          <pc:sldMk cId="281221578" sldId="297"/>
        </pc:sldMkLst>
        <pc:spChg chg="mod">
          <ac:chgData name="Claire Theobald" userId="e5e96d6a-dffb-4be3-a7c9-5724c0a71d0d" providerId="ADAL" clId="{FEA94546-B0DF-4980-A0C3-181308B43A73}" dt="2022-06-10T04:27:10.456" v="32" actId="20577"/>
          <ac:spMkLst>
            <pc:docMk/>
            <pc:sldMk cId="281221578" sldId="297"/>
            <ac:spMk id="2" creationId="{6451674F-D3DB-9C4A-887A-D21ADA091C1C}"/>
          </ac:spMkLst>
        </pc:spChg>
        <pc:spChg chg="mod">
          <ac:chgData name="Claire Theobald" userId="e5e96d6a-dffb-4be3-a7c9-5724c0a71d0d" providerId="ADAL" clId="{FEA94546-B0DF-4980-A0C3-181308B43A73}" dt="2022-06-10T04:31:00.650" v="134" actId="313"/>
          <ac:spMkLst>
            <pc:docMk/>
            <pc:sldMk cId="281221578" sldId="297"/>
            <ac:spMk id="3" creationId="{A71048B5-F307-A244-8D81-9CDADDD01303}"/>
          </ac:spMkLst>
        </pc:spChg>
      </pc:sldChg>
      <pc:sldChg chg="new del">
        <pc:chgData name="Claire Theobald" userId="e5e96d6a-dffb-4be3-a7c9-5724c0a71d0d" providerId="ADAL" clId="{FEA94546-B0DF-4980-A0C3-181308B43A73}" dt="2022-06-10T13:20:58.594" v="5920" actId="47"/>
        <pc:sldMkLst>
          <pc:docMk/>
          <pc:sldMk cId="334384620" sldId="298"/>
        </pc:sldMkLst>
      </pc:sldChg>
      <pc:sldChg chg="addSp delSp modSp mod">
        <pc:chgData name="Claire Theobald" userId="e5e96d6a-dffb-4be3-a7c9-5724c0a71d0d" providerId="ADAL" clId="{FEA94546-B0DF-4980-A0C3-181308B43A73}" dt="2022-06-10T10:34:35.462" v="4274" actId="1076"/>
        <pc:sldMkLst>
          <pc:docMk/>
          <pc:sldMk cId="2046931528" sldId="299"/>
        </pc:sldMkLst>
        <pc:spChg chg="mod">
          <ac:chgData name="Claire Theobald" userId="e5e96d6a-dffb-4be3-a7c9-5724c0a71d0d" providerId="ADAL" clId="{FEA94546-B0DF-4980-A0C3-181308B43A73}" dt="2022-06-10T09:10:01.925" v="2670" actId="255"/>
          <ac:spMkLst>
            <pc:docMk/>
            <pc:sldMk cId="2046931528" sldId="299"/>
            <ac:spMk id="2" creationId="{AE0F8792-9E6B-8A4E-9A16-4FA2C0BC605A}"/>
          </ac:spMkLst>
        </pc:spChg>
        <pc:spChg chg="mod">
          <ac:chgData name="Claire Theobald" userId="e5e96d6a-dffb-4be3-a7c9-5724c0a71d0d" providerId="ADAL" clId="{FEA94546-B0DF-4980-A0C3-181308B43A73}" dt="2022-06-10T06:32:08.337" v="1704" actId="1076"/>
          <ac:spMkLst>
            <pc:docMk/>
            <pc:sldMk cId="2046931528" sldId="299"/>
            <ac:spMk id="3" creationId="{63C02056-3F0E-6841-A8A5-323391F73CE7}"/>
          </ac:spMkLst>
        </pc:spChg>
        <pc:picChg chg="add del mod modCrop">
          <ac:chgData name="Claire Theobald" userId="e5e96d6a-dffb-4be3-a7c9-5724c0a71d0d" providerId="ADAL" clId="{FEA94546-B0DF-4980-A0C3-181308B43A73}" dt="2022-06-10T06:17:02.804" v="1503" actId="478"/>
          <ac:picMkLst>
            <pc:docMk/>
            <pc:sldMk cId="2046931528" sldId="299"/>
            <ac:picMk id="5" creationId="{D2A5B5B3-03F0-28CE-6184-EE3217B16067}"/>
          </ac:picMkLst>
        </pc:picChg>
        <pc:picChg chg="add mod modCrop">
          <ac:chgData name="Claire Theobald" userId="e5e96d6a-dffb-4be3-a7c9-5724c0a71d0d" providerId="ADAL" clId="{FEA94546-B0DF-4980-A0C3-181308B43A73}" dt="2022-06-10T06:32:12.007" v="1705" actId="1076"/>
          <ac:picMkLst>
            <pc:docMk/>
            <pc:sldMk cId="2046931528" sldId="299"/>
            <ac:picMk id="8" creationId="{B9F27343-0E60-CC06-D1EE-DC83D919229E}"/>
          </ac:picMkLst>
        </pc:picChg>
        <pc:picChg chg="add mod modCrop">
          <ac:chgData name="Claire Theobald" userId="e5e96d6a-dffb-4be3-a7c9-5724c0a71d0d" providerId="ADAL" clId="{FEA94546-B0DF-4980-A0C3-181308B43A73}" dt="2022-06-10T10:34:35.462" v="4274" actId="1076"/>
          <ac:picMkLst>
            <pc:docMk/>
            <pc:sldMk cId="2046931528" sldId="299"/>
            <ac:picMk id="10" creationId="{B7A80182-F6A3-6030-2088-F4E4A99CDD40}"/>
          </ac:picMkLst>
        </pc:picChg>
        <pc:picChg chg="add del mod modCrop">
          <ac:chgData name="Claire Theobald" userId="e5e96d6a-dffb-4be3-a7c9-5724c0a71d0d" providerId="ADAL" clId="{FEA94546-B0DF-4980-A0C3-181308B43A73}" dt="2022-06-10T08:34:22.943" v="2025" actId="478"/>
          <ac:picMkLst>
            <pc:docMk/>
            <pc:sldMk cId="2046931528" sldId="299"/>
            <ac:picMk id="12" creationId="{0B82CC2B-3C90-E114-94F2-A3880A78DC50}"/>
          </ac:picMkLst>
        </pc:picChg>
      </pc:sldChg>
      <pc:sldChg chg="modSp del mod">
        <pc:chgData name="Claire Theobald" userId="e5e96d6a-dffb-4be3-a7c9-5724c0a71d0d" providerId="ADAL" clId="{FEA94546-B0DF-4980-A0C3-181308B43A73}" dt="2022-06-10T05:17:56.241" v="992" actId="47"/>
        <pc:sldMkLst>
          <pc:docMk/>
          <pc:sldMk cId="1652135859" sldId="300"/>
        </pc:sldMkLst>
        <pc:spChg chg="mod">
          <ac:chgData name="Claire Theobald" userId="e5e96d6a-dffb-4be3-a7c9-5724c0a71d0d" providerId="ADAL" clId="{FEA94546-B0DF-4980-A0C3-181308B43A73}" dt="2022-06-10T04:42:10.906" v="156" actId="27636"/>
          <ac:spMkLst>
            <pc:docMk/>
            <pc:sldMk cId="1652135859" sldId="300"/>
            <ac:spMk id="3" creationId="{63C02056-3F0E-6841-A8A5-323391F73CE7}"/>
          </ac:spMkLst>
        </pc:spChg>
      </pc:sldChg>
      <pc:sldChg chg="add del">
        <pc:chgData name="Claire Theobald" userId="e5e96d6a-dffb-4be3-a7c9-5724c0a71d0d" providerId="ADAL" clId="{FEA94546-B0DF-4980-A0C3-181308B43A73}" dt="2022-06-10T04:33:36.210" v="144"/>
        <pc:sldMkLst>
          <pc:docMk/>
          <pc:sldMk cId="2125480806" sldId="301"/>
        </pc:sldMkLst>
      </pc:sldChg>
      <pc:sldChg chg="addSp delSp modSp mod ord modAnim">
        <pc:chgData name="Claire Theobald" userId="e5e96d6a-dffb-4be3-a7c9-5724c0a71d0d" providerId="ADAL" clId="{FEA94546-B0DF-4980-A0C3-181308B43A73}" dt="2022-06-12T13:54:53.472" v="8028"/>
        <pc:sldMkLst>
          <pc:docMk/>
          <pc:sldMk cId="3904015834" sldId="301"/>
        </pc:sldMkLst>
        <pc:spChg chg="mod">
          <ac:chgData name="Claire Theobald" userId="e5e96d6a-dffb-4be3-a7c9-5724c0a71d0d" providerId="ADAL" clId="{FEA94546-B0DF-4980-A0C3-181308B43A73}" dt="2022-06-10T09:09:53.155" v="2669" actId="1076"/>
          <ac:spMkLst>
            <pc:docMk/>
            <pc:sldMk cId="3904015834" sldId="301"/>
            <ac:spMk id="2" creationId="{AE0F8792-9E6B-8A4E-9A16-4FA2C0BC605A}"/>
          </ac:spMkLst>
        </pc:spChg>
        <pc:spChg chg="del mod">
          <ac:chgData name="Claire Theobald" userId="e5e96d6a-dffb-4be3-a7c9-5724c0a71d0d" providerId="ADAL" clId="{FEA94546-B0DF-4980-A0C3-181308B43A73}" dt="2022-06-10T06:24:54.618" v="1568" actId="478"/>
          <ac:spMkLst>
            <pc:docMk/>
            <pc:sldMk cId="3904015834" sldId="301"/>
            <ac:spMk id="3" creationId="{63C02056-3F0E-6841-A8A5-323391F73CE7}"/>
          </ac:spMkLst>
        </pc:spChg>
        <pc:spChg chg="add mod">
          <ac:chgData name="Claire Theobald" userId="e5e96d6a-dffb-4be3-a7c9-5724c0a71d0d" providerId="ADAL" clId="{FEA94546-B0DF-4980-A0C3-181308B43A73}" dt="2022-06-10T09:25:44.227" v="3230" actId="1076"/>
          <ac:spMkLst>
            <pc:docMk/>
            <pc:sldMk cId="3904015834" sldId="301"/>
            <ac:spMk id="17" creationId="{98215E5B-B55C-FF8D-BAA8-F45DA95FBC42}"/>
          </ac:spMkLst>
        </pc:spChg>
        <pc:spChg chg="add del mod">
          <ac:chgData name="Claire Theobald" userId="e5e96d6a-dffb-4be3-a7c9-5724c0a71d0d" providerId="ADAL" clId="{FEA94546-B0DF-4980-A0C3-181308B43A73}" dt="2022-06-10T06:24:07.069" v="1544" actId="478"/>
          <ac:spMkLst>
            <pc:docMk/>
            <pc:sldMk cId="3904015834" sldId="301"/>
            <ac:spMk id="18" creationId="{96F76A76-A7F3-0443-0997-C341B514C520}"/>
          </ac:spMkLst>
        </pc:spChg>
        <pc:spChg chg="add del mod">
          <ac:chgData name="Claire Theobald" userId="e5e96d6a-dffb-4be3-a7c9-5724c0a71d0d" providerId="ADAL" clId="{FEA94546-B0DF-4980-A0C3-181308B43A73}" dt="2022-06-10T06:24:08.706" v="1545" actId="478"/>
          <ac:spMkLst>
            <pc:docMk/>
            <pc:sldMk cId="3904015834" sldId="301"/>
            <ac:spMk id="19" creationId="{BC1D9DE9-4A48-FB88-3BB8-12B3FC3641DA}"/>
          </ac:spMkLst>
        </pc:spChg>
        <pc:spChg chg="add del mod">
          <ac:chgData name="Claire Theobald" userId="e5e96d6a-dffb-4be3-a7c9-5724c0a71d0d" providerId="ADAL" clId="{FEA94546-B0DF-4980-A0C3-181308B43A73}" dt="2022-06-10T06:24:10.040" v="1546" actId="478"/>
          <ac:spMkLst>
            <pc:docMk/>
            <pc:sldMk cId="3904015834" sldId="301"/>
            <ac:spMk id="20" creationId="{FACB3867-893C-5428-64AC-335FC2DC17F6}"/>
          </ac:spMkLst>
        </pc:spChg>
        <pc:spChg chg="add del mod">
          <ac:chgData name="Claire Theobald" userId="e5e96d6a-dffb-4be3-a7c9-5724c0a71d0d" providerId="ADAL" clId="{FEA94546-B0DF-4980-A0C3-181308B43A73}" dt="2022-06-10T06:24:11.374" v="1547" actId="478"/>
          <ac:spMkLst>
            <pc:docMk/>
            <pc:sldMk cId="3904015834" sldId="301"/>
            <ac:spMk id="21" creationId="{E37295AA-005F-78E2-D330-FFD51D6C24EF}"/>
          </ac:spMkLst>
        </pc:spChg>
        <pc:spChg chg="add del mod">
          <ac:chgData name="Claire Theobald" userId="e5e96d6a-dffb-4be3-a7c9-5724c0a71d0d" providerId="ADAL" clId="{FEA94546-B0DF-4980-A0C3-181308B43A73}" dt="2022-06-10T06:24:13.079" v="1549" actId="478"/>
          <ac:spMkLst>
            <pc:docMk/>
            <pc:sldMk cId="3904015834" sldId="301"/>
            <ac:spMk id="22" creationId="{0888786B-165C-52DB-873F-2040E2036373}"/>
          </ac:spMkLst>
        </pc:spChg>
        <pc:spChg chg="add mod">
          <ac:chgData name="Claire Theobald" userId="e5e96d6a-dffb-4be3-a7c9-5724c0a71d0d" providerId="ADAL" clId="{FEA94546-B0DF-4980-A0C3-181308B43A73}" dt="2022-06-10T09:25:44.227" v="3230" actId="1076"/>
          <ac:spMkLst>
            <pc:docMk/>
            <pc:sldMk cId="3904015834" sldId="301"/>
            <ac:spMk id="24" creationId="{71A4A8FD-DD53-1043-0F2D-5E6CD811EF32}"/>
          </ac:spMkLst>
        </pc:spChg>
        <pc:spChg chg="add mod">
          <ac:chgData name="Claire Theobald" userId="e5e96d6a-dffb-4be3-a7c9-5724c0a71d0d" providerId="ADAL" clId="{FEA94546-B0DF-4980-A0C3-181308B43A73}" dt="2022-06-10T09:25:44.227" v="3230" actId="1076"/>
          <ac:spMkLst>
            <pc:docMk/>
            <pc:sldMk cId="3904015834" sldId="301"/>
            <ac:spMk id="25" creationId="{25574D87-C743-0108-0DC2-B9898B966794}"/>
          </ac:spMkLst>
        </pc:spChg>
        <pc:spChg chg="add mod">
          <ac:chgData name="Claire Theobald" userId="e5e96d6a-dffb-4be3-a7c9-5724c0a71d0d" providerId="ADAL" clId="{FEA94546-B0DF-4980-A0C3-181308B43A73}" dt="2022-06-10T08:33:08.533" v="2023" actId="1076"/>
          <ac:spMkLst>
            <pc:docMk/>
            <pc:sldMk cId="3904015834" sldId="301"/>
            <ac:spMk id="27" creationId="{CD611B22-705B-2ADD-6EA1-656441B78EF0}"/>
          </ac:spMkLst>
        </pc:spChg>
        <pc:picChg chg="add del mod">
          <ac:chgData name="Claire Theobald" userId="e5e96d6a-dffb-4be3-a7c9-5724c0a71d0d" providerId="ADAL" clId="{FEA94546-B0DF-4980-A0C3-181308B43A73}" dt="2022-06-10T06:23:18.678" v="1535"/>
          <ac:picMkLst>
            <pc:docMk/>
            <pc:sldMk cId="3904015834" sldId="301"/>
            <ac:picMk id="5" creationId="{BBF7C1D0-F93D-D503-0D42-722DE8AB9EAA}"/>
          </ac:picMkLst>
        </pc:picChg>
        <pc:picChg chg="del mod">
          <ac:chgData name="Claire Theobald" userId="e5e96d6a-dffb-4be3-a7c9-5724c0a71d0d" providerId="ADAL" clId="{FEA94546-B0DF-4980-A0C3-181308B43A73}" dt="2022-06-10T09:26:08.371" v="3234" actId="478"/>
          <ac:picMkLst>
            <pc:docMk/>
            <pc:sldMk cId="3904015834" sldId="301"/>
            <ac:picMk id="6" creationId="{4E37EB32-56B2-5B33-9AB6-6F70F462BFFA}"/>
          </ac:picMkLst>
        </pc:picChg>
        <pc:picChg chg="add del mod">
          <ac:chgData name="Claire Theobald" userId="e5e96d6a-dffb-4be3-a7c9-5724c0a71d0d" providerId="ADAL" clId="{FEA94546-B0DF-4980-A0C3-181308B43A73}" dt="2022-06-10T06:23:18.678" v="1535"/>
          <ac:picMkLst>
            <pc:docMk/>
            <pc:sldMk cId="3904015834" sldId="301"/>
            <ac:picMk id="7" creationId="{9A68ABFF-1125-C0B1-4C1C-A0023DB859E6}"/>
          </ac:picMkLst>
        </pc:picChg>
        <pc:picChg chg="add del mod">
          <ac:chgData name="Claire Theobald" userId="e5e96d6a-dffb-4be3-a7c9-5724c0a71d0d" providerId="ADAL" clId="{FEA94546-B0DF-4980-A0C3-181308B43A73}" dt="2022-06-10T06:23:18.678" v="1535"/>
          <ac:picMkLst>
            <pc:docMk/>
            <pc:sldMk cId="3904015834" sldId="301"/>
            <ac:picMk id="8" creationId="{2E70931D-4537-EA47-C8F1-E43010B91520}"/>
          </ac:picMkLst>
        </pc:picChg>
        <pc:picChg chg="add del mod">
          <ac:chgData name="Claire Theobald" userId="e5e96d6a-dffb-4be3-a7c9-5724c0a71d0d" providerId="ADAL" clId="{FEA94546-B0DF-4980-A0C3-181308B43A73}" dt="2022-06-10T06:23:18.678" v="1535"/>
          <ac:picMkLst>
            <pc:docMk/>
            <pc:sldMk cId="3904015834" sldId="301"/>
            <ac:picMk id="9" creationId="{FBA43CD4-A38F-24C0-18E1-8BAE87C20034}"/>
          </ac:picMkLst>
        </pc:picChg>
        <pc:picChg chg="add del mod">
          <ac:chgData name="Claire Theobald" userId="e5e96d6a-dffb-4be3-a7c9-5724c0a71d0d" providerId="ADAL" clId="{FEA94546-B0DF-4980-A0C3-181308B43A73}" dt="2022-06-10T06:23:18.678" v="1535"/>
          <ac:picMkLst>
            <pc:docMk/>
            <pc:sldMk cId="3904015834" sldId="301"/>
            <ac:picMk id="10" creationId="{23F56CA2-3962-8DC9-C4DE-72661B32995D}"/>
          </ac:picMkLst>
        </pc:picChg>
        <pc:picChg chg="add del mod">
          <ac:chgData name="Claire Theobald" userId="e5e96d6a-dffb-4be3-a7c9-5724c0a71d0d" providerId="ADAL" clId="{FEA94546-B0DF-4980-A0C3-181308B43A73}" dt="2022-06-10T06:23:18.678" v="1535"/>
          <ac:picMkLst>
            <pc:docMk/>
            <pc:sldMk cId="3904015834" sldId="301"/>
            <ac:picMk id="11" creationId="{64F14DA6-05F5-89DE-65CB-491F91B99BE7}"/>
          </ac:picMkLst>
        </pc:picChg>
        <pc:picChg chg="add del mod">
          <ac:chgData name="Claire Theobald" userId="e5e96d6a-dffb-4be3-a7c9-5724c0a71d0d" providerId="ADAL" clId="{FEA94546-B0DF-4980-A0C3-181308B43A73}" dt="2022-06-10T06:24:03.642" v="1538" actId="478"/>
          <ac:picMkLst>
            <pc:docMk/>
            <pc:sldMk cId="3904015834" sldId="301"/>
            <ac:picMk id="12" creationId="{94DC83AE-A2B2-54ED-ED29-F6E272BB0236}"/>
          </ac:picMkLst>
        </pc:picChg>
        <pc:picChg chg="add del mod">
          <ac:chgData name="Claire Theobald" userId="e5e96d6a-dffb-4be3-a7c9-5724c0a71d0d" providerId="ADAL" clId="{FEA94546-B0DF-4980-A0C3-181308B43A73}" dt="2022-06-10T06:24:04.127" v="1539" actId="478"/>
          <ac:picMkLst>
            <pc:docMk/>
            <pc:sldMk cId="3904015834" sldId="301"/>
            <ac:picMk id="13" creationId="{8B079968-AED1-FC0D-AAC5-F88F3A4E32B5}"/>
          </ac:picMkLst>
        </pc:picChg>
        <pc:picChg chg="add del mod">
          <ac:chgData name="Claire Theobald" userId="e5e96d6a-dffb-4be3-a7c9-5724c0a71d0d" providerId="ADAL" clId="{FEA94546-B0DF-4980-A0C3-181308B43A73}" dt="2022-06-10T06:24:05.311" v="1542" actId="478"/>
          <ac:picMkLst>
            <pc:docMk/>
            <pc:sldMk cId="3904015834" sldId="301"/>
            <ac:picMk id="14" creationId="{363B0051-5C09-49A8-6B52-DE0B1A868BFD}"/>
          </ac:picMkLst>
        </pc:picChg>
        <pc:picChg chg="add del mod">
          <ac:chgData name="Claire Theobald" userId="e5e96d6a-dffb-4be3-a7c9-5724c0a71d0d" providerId="ADAL" clId="{FEA94546-B0DF-4980-A0C3-181308B43A73}" dt="2022-06-10T06:24:04.960" v="1541" actId="478"/>
          <ac:picMkLst>
            <pc:docMk/>
            <pc:sldMk cId="3904015834" sldId="301"/>
            <ac:picMk id="15" creationId="{F38A683A-5C00-D414-1E04-E807E0130D5D}"/>
          </ac:picMkLst>
        </pc:picChg>
        <pc:picChg chg="add del mod">
          <ac:chgData name="Claire Theobald" userId="e5e96d6a-dffb-4be3-a7c9-5724c0a71d0d" providerId="ADAL" clId="{FEA94546-B0DF-4980-A0C3-181308B43A73}" dt="2022-06-10T06:24:05.671" v="1543" actId="478"/>
          <ac:picMkLst>
            <pc:docMk/>
            <pc:sldMk cId="3904015834" sldId="301"/>
            <ac:picMk id="16" creationId="{3726EC91-7688-AA42-6F23-E77C9277EADF}"/>
          </ac:picMkLst>
        </pc:picChg>
        <pc:picChg chg="add del mod">
          <ac:chgData name="Claire Theobald" userId="e5e96d6a-dffb-4be3-a7c9-5724c0a71d0d" providerId="ADAL" clId="{FEA94546-B0DF-4980-A0C3-181308B43A73}" dt="2022-06-10T06:24:04.560" v="1540" actId="478"/>
          <ac:picMkLst>
            <pc:docMk/>
            <pc:sldMk cId="3904015834" sldId="301"/>
            <ac:picMk id="23" creationId="{C97A82C6-7A20-2636-6449-92C153F0D75D}"/>
          </ac:picMkLst>
        </pc:picChg>
        <pc:picChg chg="add mod">
          <ac:chgData name="Claire Theobald" userId="e5e96d6a-dffb-4be3-a7c9-5724c0a71d0d" providerId="ADAL" clId="{FEA94546-B0DF-4980-A0C3-181308B43A73}" dt="2022-06-10T09:25:46.147" v="3231" actId="1076"/>
          <ac:picMkLst>
            <pc:docMk/>
            <pc:sldMk cId="3904015834" sldId="301"/>
            <ac:picMk id="26" creationId="{DCDC76DA-65C4-D530-6C1D-17639D362B41}"/>
          </ac:picMkLst>
        </pc:picChg>
        <pc:picChg chg="add mod modCrop">
          <ac:chgData name="Claire Theobald" userId="e5e96d6a-dffb-4be3-a7c9-5724c0a71d0d" providerId="ADAL" clId="{FEA94546-B0DF-4980-A0C3-181308B43A73}" dt="2022-06-10T09:25:49.306" v="3232" actId="1076"/>
          <ac:picMkLst>
            <pc:docMk/>
            <pc:sldMk cId="3904015834" sldId="301"/>
            <ac:picMk id="29" creationId="{0AD431B2-AEF6-381E-13ED-B65BF146943A}"/>
          </ac:picMkLst>
        </pc:picChg>
        <pc:picChg chg="add mod">
          <ac:chgData name="Claire Theobald" userId="e5e96d6a-dffb-4be3-a7c9-5724c0a71d0d" providerId="ADAL" clId="{FEA94546-B0DF-4980-A0C3-181308B43A73}" dt="2022-06-10T09:26:15.188" v="3235"/>
          <ac:picMkLst>
            <pc:docMk/>
            <pc:sldMk cId="3904015834" sldId="301"/>
            <ac:picMk id="30" creationId="{D842759B-E6F1-A60D-499C-6B61EA3D96F6}"/>
          </ac:picMkLst>
        </pc:picChg>
      </pc:sldChg>
      <pc:sldChg chg="modSp del mod">
        <pc:chgData name="Claire Theobald" userId="e5e96d6a-dffb-4be3-a7c9-5724c0a71d0d" providerId="ADAL" clId="{FEA94546-B0DF-4980-A0C3-181308B43A73}" dt="2022-06-10T05:14:15.551" v="883" actId="47"/>
        <pc:sldMkLst>
          <pc:docMk/>
          <pc:sldMk cId="2993354242" sldId="302"/>
        </pc:sldMkLst>
        <pc:spChg chg="mod">
          <ac:chgData name="Claire Theobald" userId="e5e96d6a-dffb-4be3-a7c9-5724c0a71d0d" providerId="ADAL" clId="{FEA94546-B0DF-4980-A0C3-181308B43A73}" dt="2022-06-10T05:14:08.865" v="879" actId="21"/>
          <ac:spMkLst>
            <pc:docMk/>
            <pc:sldMk cId="2993354242" sldId="302"/>
            <ac:spMk id="3" creationId="{63C02056-3F0E-6841-A8A5-323391F73CE7}"/>
          </ac:spMkLst>
        </pc:spChg>
      </pc:sldChg>
      <pc:sldChg chg="addSp delSp modSp mod modAnim">
        <pc:chgData name="Claire Theobald" userId="e5e96d6a-dffb-4be3-a7c9-5724c0a71d0d" providerId="ADAL" clId="{FEA94546-B0DF-4980-A0C3-181308B43A73}" dt="2022-06-10T14:12:22.232" v="6793" actId="20577"/>
        <pc:sldMkLst>
          <pc:docMk/>
          <pc:sldMk cId="2587948099" sldId="303"/>
        </pc:sldMkLst>
        <pc:spChg chg="mod">
          <ac:chgData name="Claire Theobald" userId="e5e96d6a-dffb-4be3-a7c9-5724c0a71d0d" providerId="ADAL" clId="{FEA94546-B0DF-4980-A0C3-181308B43A73}" dt="2022-06-10T09:12:00.150" v="2691" actId="255"/>
          <ac:spMkLst>
            <pc:docMk/>
            <pc:sldMk cId="2587948099" sldId="303"/>
            <ac:spMk id="2" creationId="{AE0F8792-9E6B-8A4E-9A16-4FA2C0BC605A}"/>
          </ac:spMkLst>
        </pc:spChg>
        <pc:spChg chg="mod">
          <ac:chgData name="Claire Theobald" userId="e5e96d6a-dffb-4be3-a7c9-5724c0a71d0d" providerId="ADAL" clId="{FEA94546-B0DF-4980-A0C3-181308B43A73}" dt="2022-06-10T14:12:22.232" v="6793" actId="20577"/>
          <ac:spMkLst>
            <pc:docMk/>
            <pc:sldMk cId="2587948099" sldId="303"/>
            <ac:spMk id="3" creationId="{63C02056-3F0E-6841-A8A5-323391F73CE7}"/>
          </ac:spMkLst>
        </pc:spChg>
        <pc:spChg chg="add del mod">
          <ac:chgData name="Claire Theobald" userId="e5e96d6a-dffb-4be3-a7c9-5724c0a71d0d" providerId="ADAL" clId="{FEA94546-B0DF-4980-A0C3-181308B43A73}" dt="2022-06-10T12:37:03.208" v="5242" actId="478"/>
          <ac:spMkLst>
            <pc:docMk/>
            <pc:sldMk cId="2587948099" sldId="303"/>
            <ac:spMk id="11" creationId="{DED8E4DE-66FA-463E-EF6E-03575BCAF7E6}"/>
          </ac:spMkLst>
        </pc:spChg>
        <pc:picChg chg="add mod">
          <ac:chgData name="Claire Theobald" userId="e5e96d6a-dffb-4be3-a7c9-5724c0a71d0d" providerId="ADAL" clId="{FEA94546-B0DF-4980-A0C3-181308B43A73}" dt="2022-06-10T14:06:06.345" v="6726" actId="1076"/>
          <ac:picMkLst>
            <pc:docMk/>
            <pc:sldMk cId="2587948099" sldId="303"/>
            <ac:picMk id="5" creationId="{6A20C90A-ADC2-CA50-2824-8FE3E635D93C}"/>
          </ac:picMkLst>
        </pc:picChg>
        <pc:picChg chg="del">
          <ac:chgData name="Claire Theobald" userId="e5e96d6a-dffb-4be3-a7c9-5724c0a71d0d" providerId="ADAL" clId="{FEA94546-B0DF-4980-A0C3-181308B43A73}" dt="2022-06-10T09:24:54.187" v="3220" actId="21"/>
          <ac:picMkLst>
            <pc:docMk/>
            <pc:sldMk cId="2587948099" sldId="303"/>
            <ac:picMk id="6" creationId="{4E37EB32-56B2-5B33-9AB6-6F70F462BFFA}"/>
          </ac:picMkLst>
        </pc:picChg>
        <pc:picChg chg="add mod">
          <ac:chgData name="Claire Theobald" userId="e5e96d6a-dffb-4be3-a7c9-5724c0a71d0d" providerId="ADAL" clId="{FEA94546-B0DF-4980-A0C3-181308B43A73}" dt="2022-06-10T14:06:04.752" v="6725" actId="1076"/>
          <ac:picMkLst>
            <pc:docMk/>
            <pc:sldMk cId="2587948099" sldId="303"/>
            <ac:picMk id="7" creationId="{09E6E2C2-D816-CBEF-6ECE-282B4B20D4F9}"/>
          </ac:picMkLst>
        </pc:picChg>
        <pc:picChg chg="add mod">
          <ac:chgData name="Claire Theobald" userId="e5e96d6a-dffb-4be3-a7c9-5724c0a71d0d" providerId="ADAL" clId="{FEA94546-B0DF-4980-A0C3-181308B43A73}" dt="2022-06-10T14:06:11.296" v="6729" actId="1076"/>
          <ac:picMkLst>
            <pc:docMk/>
            <pc:sldMk cId="2587948099" sldId="303"/>
            <ac:picMk id="8" creationId="{1EE03E13-CD96-D6D7-253A-3F397C78A7CE}"/>
          </ac:picMkLst>
        </pc:picChg>
        <pc:picChg chg="add mod">
          <ac:chgData name="Claire Theobald" userId="e5e96d6a-dffb-4be3-a7c9-5724c0a71d0d" providerId="ADAL" clId="{FEA94546-B0DF-4980-A0C3-181308B43A73}" dt="2022-06-10T14:06:09.719" v="6728" actId="1076"/>
          <ac:picMkLst>
            <pc:docMk/>
            <pc:sldMk cId="2587948099" sldId="303"/>
            <ac:picMk id="9" creationId="{F45990B0-5322-E86E-0341-513631F69573}"/>
          </ac:picMkLst>
        </pc:picChg>
        <pc:picChg chg="add mod">
          <ac:chgData name="Claire Theobald" userId="e5e96d6a-dffb-4be3-a7c9-5724c0a71d0d" providerId="ADAL" clId="{FEA94546-B0DF-4980-A0C3-181308B43A73}" dt="2022-06-10T14:06:08.383" v="6727" actId="1076"/>
          <ac:picMkLst>
            <pc:docMk/>
            <pc:sldMk cId="2587948099" sldId="303"/>
            <ac:picMk id="10" creationId="{5A4D7857-5CE8-5E77-8066-84412FE72BF0}"/>
          </ac:picMkLst>
        </pc:picChg>
      </pc:sldChg>
      <pc:sldChg chg="addSp delSp modSp del mod ord">
        <pc:chgData name="Claire Theobald" userId="e5e96d6a-dffb-4be3-a7c9-5724c0a71d0d" providerId="ADAL" clId="{FEA94546-B0DF-4980-A0C3-181308B43A73}" dt="2022-06-10T10:01:33.044" v="3786" actId="47"/>
        <pc:sldMkLst>
          <pc:docMk/>
          <pc:sldMk cId="3456547674" sldId="304"/>
        </pc:sldMkLst>
        <pc:spChg chg="mod">
          <ac:chgData name="Claire Theobald" userId="e5e96d6a-dffb-4be3-a7c9-5724c0a71d0d" providerId="ADAL" clId="{FEA94546-B0DF-4980-A0C3-181308B43A73}" dt="2022-06-10T04:52:45.524" v="447" actId="27636"/>
          <ac:spMkLst>
            <pc:docMk/>
            <pc:sldMk cId="3456547674" sldId="304"/>
            <ac:spMk id="2" creationId="{AE0F8792-9E6B-8A4E-9A16-4FA2C0BC605A}"/>
          </ac:spMkLst>
        </pc:spChg>
        <pc:spChg chg="mod">
          <ac:chgData name="Claire Theobald" userId="e5e96d6a-dffb-4be3-a7c9-5724c0a71d0d" providerId="ADAL" clId="{FEA94546-B0DF-4980-A0C3-181308B43A73}" dt="2022-06-10T05:19:00.927" v="997" actId="27636"/>
          <ac:spMkLst>
            <pc:docMk/>
            <pc:sldMk cId="3456547674" sldId="304"/>
            <ac:spMk id="3" creationId="{63C02056-3F0E-6841-A8A5-323391F73CE7}"/>
          </ac:spMkLst>
        </pc:spChg>
        <pc:spChg chg="add del mod">
          <ac:chgData name="Claire Theobald" userId="e5e96d6a-dffb-4be3-a7c9-5724c0a71d0d" providerId="ADAL" clId="{FEA94546-B0DF-4980-A0C3-181308B43A73}" dt="2022-06-10T09:51:43.958" v="3663"/>
          <ac:spMkLst>
            <pc:docMk/>
            <pc:sldMk cId="3456547674" sldId="304"/>
            <ac:spMk id="7" creationId="{18B718A4-F49E-C89A-3CAE-6C0637A78645}"/>
          </ac:spMkLst>
        </pc:spChg>
      </pc:sldChg>
      <pc:sldChg chg="addSp delSp modSp mod modAnim">
        <pc:chgData name="Claire Theobald" userId="e5e96d6a-dffb-4be3-a7c9-5724c0a71d0d" providerId="ADAL" clId="{FEA94546-B0DF-4980-A0C3-181308B43A73}" dt="2022-06-10T14:14:47.329" v="6802"/>
        <pc:sldMkLst>
          <pc:docMk/>
          <pc:sldMk cId="3620934206" sldId="305"/>
        </pc:sldMkLst>
        <pc:spChg chg="mod">
          <ac:chgData name="Claire Theobald" userId="e5e96d6a-dffb-4be3-a7c9-5724c0a71d0d" providerId="ADAL" clId="{FEA94546-B0DF-4980-A0C3-181308B43A73}" dt="2022-06-10T10:02:05.185" v="3795" actId="1076"/>
          <ac:spMkLst>
            <pc:docMk/>
            <pc:sldMk cId="3620934206" sldId="305"/>
            <ac:spMk id="2" creationId="{AE0F8792-9E6B-8A4E-9A16-4FA2C0BC605A}"/>
          </ac:spMkLst>
        </pc:spChg>
        <pc:spChg chg="del mod">
          <ac:chgData name="Claire Theobald" userId="e5e96d6a-dffb-4be3-a7c9-5724c0a71d0d" providerId="ADAL" clId="{FEA94546-B0DF-4980-A0C3-181308B43A73}" dt="2022-06-10T10:16:11.827" v="3984" actId="478"/>
          <ac:spMkLst>
            <pc:docMk/>
            <pc:sldMk cId="3620934206" sldId="305"/>
            <ac:spMk id="3" creationId="{63C02056-3F0E-6841-A8A5-323391F73CE7}"/>
          </ac:spMkLst>
        </pc:spChg>
        <pc:spChg chg="add mod">
          <ac:chgData name="Claire Theobald" userId="e5e96d6a-dffb-4be3-a7c9-5724c0a71d0d" providerId="ADAL" clId="{FEA94546-B0DF-4980-A0C3-181308B43A73}" dt="2022-06-10T10:07:59.249" v="3933" actId="20577"/>
          <ac:spMkLst>
            <pc:docMk/>
            <pc:sldMk cId="3620934206" sldId="305"/>
            <ac:spMk id="5" creationId="{1BF92957-CB96-27B7-5F75-BDE825FB644D}"/>
          </ac:spMkLst>
        </pc:spChg>
        <pc:spChg chg="add del mod">
          <ac:chgData name="Claire Theobald" userId="e5e96d6a-dffb-4be3-a7c9-5724c0a71d0d" providerId="ADAL" clId="{FEA94546-B0DF-4980-A0C3-181308B43A73}" dt="2022-06-10T10:15:26.212" v="3975" actId="478"/>
          <ac:spMkLst>
            <pc:docMk/>
            <pc:sldMk cId="3620934206" sldId="305"/>
            <ac:spMk id="7" creationId="{CA2C2F83-D64D-D585-2D13-FBEE778E53D0}"/>
          </ac:spMkLst>
        </pc:spChg>
        <pc:spChg chg="add del mod">
          <ac:chgData name="Claire Theobald" userId="e5e96d6a-dffb-4be3-a7c9-5724c0a71d0d" providerId="ADAL" clId="{FEA94546-B0DF-4980-A0C3-181308B43A73}" dt="2022-06-10T10:16:17.878" v="3986" actId="478"/>
          <ac:spMkLst>
            <pc:docMk/>
            <pc:sldMk cId="3620934206" sldId="305"/>
            <ac:spMk id="9" creationId="{EF57B9A4-3E2D-ABD9-3AAF-EAA66B8A702D}"/>
          </ac:spMkLst>
        </pc:spChg>
        <pc:spChg chg="add del mod">
          <ac:chgData name="Claire Theobald" userId="e5e96d6a-dffb-4be3-a7c9-5724c0a71d0d" providerId="ADAL" clId="{FEA94546-B0DF-4980-A0C3-181308B43A73}" dt="2022-06-10T10:25:38.688" v="4100" actId="478"/>
          <ac:spMkLst>
            <pc:docMk/>
            <pc:sldMk cId="3620934206" sldId="305"/>
            <ac:spMk id="10" creationId="{252A2658-0E4D-114B-B971-CABA87AFB0CE}"/>
          </ac:spMkLst>
        </pc:spChg>
        <pc:spChg chg="add mod">
          <ac:chgData name="Claire Theobald" userId="e5e96d6a-dffb-4be3-a7c9-5724c0a71d0d" providerId="ADAL" clId="{FEA94546-B0DF-4980-A0C3-181308B43A73}" dt="2022-06-10T10:16:23.302" v="3989" actId="1076"/>
          <ac:spMkLst>
            <pc:docMk/>
            <pc:sldMk cId="3620934206" sldId="305"/>
            <ac:spMk id="11" creationId="{0B364192-D980-FC5F-13E5-F26AE2DADEF2}"/>
          </ac:spMkLst>
        </pc:spChg>
        <pc:spChg chg="add mod">
          <ac:chgData name="Claire Theobald" userId="e5e96d6a-dffb-4be3-a7c9-5724c0a71d0d" providerId="ADAL" clId="{FEA94546-B0DF-4980-A0C3-181308B43A73}" dt="2022-06-10T13:26:32.284" v="5978" actId="1076"/>
          <ac:spMkLst>
            <pc:docMk/>
            <pc:sldMk cId="3620934206" sldId="305"/>
            <ac:spMk id="13" creationId="{87FEDC0F-DCC1-818C-B3BC-298DCAEB09DB}"/>
          </ac:spMkLst>
        </pc:spChg>
        <pc:spChg chg="add del mod">
          <ac:chgData name="Claire Theobald" userId="e5e96d6a-dffb-4be3-a7c9-5724c0a71d0d" providerId="ADAL" clId="{FEA94546-B0DF-4980-A0C3-181308B43A73}" dt="2022-06-10T10:16:14.231" v="3985" actId="478"/>
          <ac:spMkLst>
            <pc:docMk/>
            <pc:sldMk cId="3620934206" sldId="305"/>
            <ac:spMk id="15" creationId="{8FEA9C83-0B85-1F07-5FE0-1FA0DC3F2783}"/>
          </ac:spMkLst>
        </pc:spChg>
        <pc:spChg chg="add mod">
          <ac:chgData name="Claire Theobald" userId="e5e96d6a-dffb-4be3-a7c9-5724c0a71d0d" providerId="ADAL" clId="{FEA94546-B0DF-4980-A0C3-181308B43A73}" dt="2022-06-10T12:48:54.095" v="5469" actId="1076"/>
          <ac:spMkLst>
            <pc:docMk/>
            <pc:sldMk cId="3620934206" sldId="305"/>
            <ac:spMk id="16" creationId="{7EC44612-60D8-38FF-94FC-AFE88A871B16}"/>
          </ac:spMkLst>
        </pc:spChg>
        <pc:picChg chg="mod">
          <ac:chgData name="Claire Theobald" userId="e5e96d6a-dffb-4be3-a7c9-5724c0a71d0d" providerId="ADAL" clId="{FEA94546-B0DF-4980-A0C3-181308B43A73}" dt="2022-06-10T12:48:51.631" v="5468" actId="14100"/>
          <ac:picMkLst>
            <pc:docMk/>
            <pc:sldMk cId="3620934206" sldId="305"/>
            <ac:picMk id="6" creationId="{4E37EB32-56B2-5B33-9AB6-6F70F462BFFA}"/>
          </ac:picMkLst>
        </pc:picChg>
        <pc:picChg chg="add mod">
          <ac:chgData name="Claire Theobald" userId="e5e96d6a-dffb-4be3-a7c9-5724c0a71d0d" providerId="ADAL" clId="{FEA94546-B0DF-4980-A0C3-181308B43A73}" dt="2022-06-10T13:26:29.754" v="5977" actId="1076"/>
          <ac:picMkLst>
            <pc:docMk/>
            <pc:sldMk cId="3620934206" sldId="305"/>
            <ac:picMk id="8" creationId="{6F2DF9FD-F5A5-1850-DDA5-CFF4FDC95BE2}"/>
          </ac:picMkLst>
        </pc:picChg>
        <pc:picChg chg="add mod">
          <ac:chgData name="Claire Theobald" userId="e5e96d6a-dffb-4be3-a7c9-5724c0a71d0d" providerId="ADAL" clId="{FEA94546-B0DF-4980-A0C3-181308B43A73}" dt="2022-06-10T13:53:09.622" v="6653"/>
          <ac:picMkLst>
            <pc:docMk/>
            <pc:sldMk cId="3620934206" sldId="305"/>
            <ac:picMk id="10" creationId="{D7424F6E-F92B-662F-CBFC-7D3BE9D80276}"/>
          </ac:picMkLst>
        </pc:picChg>
        <pc:picChg chg="add mod modCrop">
          <ac:chgData name="Claire Theobald" userId="e5e96d6a-dffb-4be3-a7c9-5724c0a71d0d" providerId="ADAL" clId="{FEA94546-B0DF-4980-A0C3-181308B43A73}" dt="2022-06-10T10:16:21.262" v="3988" actId="1076"/>
          <ac:picMkLst>
            <pc:docMk/>
            <pc:sldMk cId="3620934206" sldId="305"/>
            <ac:picMk id="12" creationId="{AAFF7A88-739E-5F29-19E6-90C0FDF46B6C}"/>
          </ac:picMkLst>
        </pc:picChg>
      </pc:sldChg>
      <pc:sldChg chg="addSp delSp modSp del mod ord">
        <pc:chgData name="Claire Theobald" userId="e5e96d6a-dffb-4be3-a7c9-5724c0a71d0d" providerId="ADAL" clId="{FEA94546-B0DF-4980-A0C3-181308B43A73}" dt="2022-06-10T09:31:09.558" v="3248" actId="47"/>
        <pc:sldMkLst>
          <pc:docMk/>
          <pc:sldMk cId="552876589" sldId="306"/>
        </pc:sldMkLst>
        <pc:spChg chg="mod">
          <ac:chgData name="Claire Theobald" userId="e5e96d6a-dffb-4be3-a7c9-5724c0a71d0d" providerId="ADAL" clId="{FEA94546-B0DF-4980-A0C3-181308B43A73}" dt="2022-06-10T05:52:53.655" v="1368" actId="255"/>
          <ac:spMkLst>
            <pc:docMk/>
            <pc:sldMk cId="552876589" sldId="306"/>
            <ac:spMk id="3" creationId="{63C02056-3F0E-6841-A8A5-323391F73CE7}"/>
          </ac:spMkLst>
        </pc:spChg>
        <pc:spChg chg="del mod topLvl">
          <ac:chgData name="Claire Theobald" userId="e5e96d6a-dffb-4be3-a7c9-5724c0a71d0d" providerId="ADAL" clId="{FEA94546-B0DF-4980-A0C3-181308B43A73}" dt="2022-06-10T05:28:57.381" v="1007" actId="478"/>
          <ac:spMkLst>
            <pc:docMk/>
            <pc:sldMk cId="552876589" sldId="306"/>
            <ac:spMk id="12" creationId="{CF123D62-59FF-6893-04BE-3C696DC5CAAB}"/>
          </ac:spMkLst>
        </pc:spChg>
        <pc:spChg chg="add mod">
          <ac:chgData name="Claire Theobald" userId="e5e96d6a-dffb-4be3-a7c9-5724c0a71d0d" providerId="ADAL" clId="{FEA94546-B0DF-4980-A0C3-181308B43A73}" dt="2022-06-10T05:53:59.929" v="1375" actId="1076"/>
          <ac:spMkLst>
            <pc:docMk/>
            <pc:sldMk cId="552876589" sldId="306"/>
            <ac:spMk id="19" creationId="{E45A3203-6D2E-52E7-9B28-3849A7228CD9}"/>
          </ac:spMkLst>
        </pc:spChg>
        <pc:spChg chg="add mod">
          <ac:chgData name="Claire Theobald" userId="e5e96d6a-dffb-4be3-a7c9-5724c0a71d0d" providerId="ADAL" clId="{FEA94546-B0DF-4980-A0C3-181308B43A73}" dt="2022-06-10T05:53:05.722" v="1371" actId="1076"/>
          <ac:spMkLst>
            <pc:docMk/>
            <pc:sldMk cId="552876589" sldId="306"/>
            <ac:spMk id="22" creationId="{D52DCA39-3629-13F0-9202-E3D715E947B5}"/>
          </ac:spMkLst>
        </pc:spChg>
        <pc:grpChg chg="add del mod">
          <ac:chgData name="Claire Theobald" userId="e5e96d6a-dffb-4be3-a7c9-5724c0a71d0d" providerId="ADAL" clId="{FEA94546-B0DF-4980-A0C3-181308B43A73}" dt="2022-06-10T05:28:52.991" v="1004" actId="478"/>
          <ac:grpSpMkLst>
            <pc:docMk/>
            <pc:sldMk cId="552876589" sldId="306"/>
            <ac:grpSpMk id="5" creationId="{DB6FFE95-DDED-6AF6-9F8C-1C72C3276EED}"/>
          </ac:grpSpMkLst>
        </pc:grpChg>
        <pc:grpChg chg="add del mod">
          <ac:chgData name="Claire Theobald" userId="e5e96d6a-dffb-4be3-a7c9-5724c0a71d0d" providerId="ADAL" clId="{FEA94546-B0DF-4980-A0C3-181308B43A73}" dt="2022-06-10T05:28:54.863" v="1006" actId="478"/>
          <ac:grpSpMkLst>
            <pc:docMk/>
            <pc:sldMk cId="552876589" sldId="306"/>
            <ac:grpSpMk id="10" creationId="{46A5D4CF-5DF4-648B-7F7C-9FBAEC67F0DD}"/>
          </ac:grpSpMkLst>
        </pc:grpChg>
        <pc:picChg chg="mod">
          <ac:chgData name="Claire Theobald" userId="e5e96d6a-dffb-4be3-a7c9-5724c0a71d0d" providerId="ADAL" clId="{FEA94546-B0DF-4980-A0C3-181308B43A73}" dt="2022-06-10T05:28:46.916" v="1003"/>
          <ac:picMkLst>
            <pc:docMk/>
            <pc:sldMk cId="552876589" sldId="306"/>
            <ac:picMk id="7" creationId="{A23ED330-21A0-89C2-0818-FE51A767E520}"/>
          </ac:picMkLst>
        </pc:picChg>
        <pc:picChg chg="mod">
          <ac:chgData name="Claire Theobald" userId="e5e96d6a-dffb-4be3-a7c9-5724c0a71d0d" providerId="ADAL" clId="{FEA94546-B0DF-4980-A0C3-181308B43A73}" dt="2022-06-10T05:28:46.916" v="1003"/>
          <ac:picMkLst>
            <pc:docMk/>
            <pc:sldMk cId="552876589" sldId="306"/>
            <ac:picMk id="8" creationId="{841069FE-AF46-98B1-33CB-BD5E0640C0F4}"/>
          </ac:picMkLst>
        </pc:picChg>
        <pc:picChg chg="del mod topLvl">
          <ac:chgData name="Claire Theobald" userId="e5e96d6a-dffb-4be3-a7c9-5724c0a71d0d" providerId="ADAL" clId="{FEA94546-B0DF-4980-A0C3-181308B43A73}" dt="2022-06-10T05:28:54.863" v="1006" actId="478"/>
          <ac:picMkLst>
            <pc:docMk/>
            <pc:sldMk cId="552876589" sldId="306"/>
            <ac:picMk id="11" creationId="{BAEAE2D4-340F-8C5A-51B5-320F04AE7B87}"/>
          </ac:picMkLst>
        </pc:picChg>
        <pc:picChg chg="add del mod">
          <ac:chgData name="Claire Theobald" userId="e5e96d6a-dffb-4be3-a7c9-5724c0a71d0d" providerId="ADAL" clId="{FEA94546-B0DF-4980-A0C3-181308B43A73}" dt="2022-06-10T05:37:09.906" v="1114" actId="478"/>
          <ac:picMkLst>
            <pc:docMk/>
            <pc:sldMk cId="552876589" sldId="306"/>
            <ac:picMk id="13" creationId="{55030DB0-AB2B-A642-8B6E-7784C5FBECBC}"/>
          </ac:picMkLst>
        </pc:picChg>
        <pc:picChg chg="add del mod">
          <ac:chgData name="Claire Theobald" userId="e5e96d6a-dffb-4be3-a7c9-5724c0a71d0d" providerId="ADAL" clId="{FEA94546-B0DF-4980-A0C3-181308B43A73}" dt="2022-06-10T05:49:51.167" v="1298" actId="478"/>
          <ac:picMkLst>
            <pc:docMk/>
            <pc:sldMk cId="552876589" sldId="306"/>
            <ac:picMk id="15" creationId="{D00BA13D-8DFE-59D8-2E4D-C06F6846276E}"/>
          </ac:picMkLst>
        </pc:picChg>
        <pc:picChg chg="add mod">
          <ac:chgData name="Claire Theobald" userId="e5e96d6a-dffb-4be3-a7c9-5724c0a71d0d" providerId="ADAL" clId="{FEA94546-B0DF-4980-A0C3-181308B43A73}" dt="2022-06-10T05:44:43.049" v="1186" actId="1076"/>
          <ac:picMkLst>
            <pc:docMk/>
            <pc:sldMk cId="552876589" sldId="306"/>
            <ac:picMk id="16" creationId="{A5C6E280-942C-B274-B5FE-5A5D502C378F}"/>
          </ac:picMkLst>
        </pc:picChg>
        <pc:picChg chg="add mod modCrop">
          <ac:chgData name="Claire Theobald" userId="e5e96d6a-dffb-4be3-a7c9-5724c0a71d0d" providerId="ADAL" clId="{FEA94546-B0DF-4980-A0C3-181308B43A73}" dt="2022-06-10T05:49:56.392" v="1300" actId="1076"/>
          <ac:picMkLst>
            <pc:docMk/>
            <pc:sldMk cId="552876589" sldId="306"/>
            <ac:picMk id="18" creationId="{3FE8CEDD-0440-5F2D-E753-D6CF6A5800EA}"/>
          </ac:picMkLst>
        </pc:picChg>
        <pc:picChg chg="add mod">
          <ac:chgData name="Claire Theobald" userId="e5e96d6a-dffb-4be3-a7c9-5724c0a71d0d" providerId="ADAL" clId="{FEA94546-B0DF-4980-A0C3-181308B43A73}" dt="2022-06-10T05:53:13.010" v="1372" actId="1076"/>
          <ac:picMkLst>
            <pc:docMk/>
            <pc:sldMk cId="552876589" sldId="306"/>
            <ac:picMk id="21" creationId="{9FFE6B70-DBDF-6058-1F81-21786C7CF13C}"/>
          </ac:picMkLst>
        </pc:picChg>
        <pc:cxnChg chg="mod">
          <ac:chgData name="Claire Theobald" userId="e5e96d6a-dffb-4be3-a7c9-5724c0a71d0d" providerId="ADAL" clId="{FEA94546-B0DF-4980-A0C3-181308B43A73}" dt="2022-06-10T05:28:46.916" v="1003"/>
          <ac:cxnSpMkLst>
            <pc:docMk/>
            <pc:sldMk cId="552876589" sldId="306"/>
            <ac:cxnSpMk id="9" creationId="{686B9F5C-8A81-7E43-2AE5-383E791BE712}"/>
          </ac:cxnSpMkLst>
        </pc:cxnChg>
      </pc:sldChg>
      <pc:sldChg chg="addSp delSp modSp mod modAnim">
        <pc:chgData name="Claire Theobald" userId="e5e96d6a-dffb-4be3-a7c9-5724c0a71d0d" providerId="ADAL" clId="{FEA94546-B0DF-4980-A0C3-181308B43A73}" dt="2022-06-10T14:09:40.434" v="6776"/>
        <pc:sldMkLst>
          <pc:docMk/>
          <pc:sldMk cId="3505299646" sldId="307"/>
        </pc:sldMkLst>
        <pc:spChg chg="mod">
          <ac:chgData name="Claire Theobald" userId="e5e96d6a-dffb-4be3-a7c9-5724c0a71d0d" providerId="ADAL" clId="{FEA94546-B0DF-4980-A0C3-181308B43A73}" dt="2022-06-10T10:29:45.368" v="4234" actId="1076"/>
          <ac:spMkLst>
            <pc:docMk/>
            <pc:sldMk cId="3505299646" sldId="307"/>
            <ac:spMk id="2" creationId="{AE0F8792-9E6B-8A4E-9A16-4FA2C0BC605A}"/>
          </ac:spMkLst>
        </pc:spChg>
        <pc:spChg chg="del mod">
          <ac:chgData name="Claire Theobald" userId="e5e96d6a-dffb-4be3-a7c9-5724c0a71d0d" providerId="ADAL" clId="{FEA94546-B0DF-4980-A0C3-181308B43A73}" dt="2022-06-10T13:07:42.480" v="5727" actId="478"/>
          <ac:spMkLst>
            <pc:docMk/>
            <pc:sldMk cId="3505299646" sldId="307"/>
            <ac:spMk id="3" creationId="{63C02056-3F0E-6841-A8A5-323391F73CE7}"/>
          </ac:spMkLst>
        </pc:spChg>
        <pc:spChg chg="add mod">
          <ac:chgData name="Claire Theobald" userId="e5e96d6a-dffb-4be3-a7c9-5724c0a71d0d" providerId="ADAL" clId="{FEA94546-B0DF-4980-A0C3-181308B43A73}" dt="2022-06-10T13:00:44.975" v="5700" actId="1076"/>
          <ac:spMkLst>
            <pc:docMk/>
            <pc:sldMk cId="3505299646" sldId="307"/>
            <ac:spMk id="7" creationId="{21BF308B-E8FB-BAAD-FF3D-305F3A18A625}"/>
          </ac:spMkLst>
        </pc:spChg>
        <pc:spChg chg="add mod">
          <ac:chgData name="Claire Theobald" userId="e5e96d6a-dffb-4be3-a7c9-5724c0a71d0d" providerId="ADAL" clId="{FEA94546-B0DF-4980-A0C3-181308B43A73}" dt="2022-06-10T13:17:25.775" v="5895" actId="20577"/>
          <ac:spMkLst>
            <pc:docMk/>
            <pc:sldMk cId="3505299646" sldId="307"/>
            <ac:spMk id="8" creationId="{A7DC309C-93A4-E140-0C29-C5C0A576746B}"/>
          </ac:spMkLst>
        </pc:spChg>
        <pc:spChg chg="add mod">
          <ac:chgData name="Claire Theobald" userId="e5e96d6a-dffb-4be3-a7c9-5724c0a71d0d" providerId="ADAL" clId="{FEA94546-B0DF-4980-A0C3-181308B43A73}" dt="2022-06-10T13:09:49.486" v="5768" actId="1076"/>
          <ac:spMkLst>
            <pc:docMk/>
            <pc:sldMk cId="3505299646" sldId="307"/>
            <ac:spMk id="9" creationId="{4F65869B-BBCF-A2DB-AFB5-91A445A0276C}"/>
          </ac:spMkLst>
        </pc:spChg>
        <pc:spChg chg="add del mod">
          <ac:chgData name="Claire Theobald" userId="e5e96d6a-dffb-4be3-a7c9-5724c0a71d0d" providerId="ADAL" clId="{FEA94546-B0DF-4980-A0C3-181308B43A73}" dt="2022-06-10T13:17:27.524" v="5896" actId="478"/>
          <ac:spMkLst>
            <pc:docMk/>
            <pc:sldMk cId="3505299646" sldId="307"/>
            <ac:spMk id="10" creationId="{7A0D846F-E55D-6EE0-A509-FF5D12C88C5C}"/>
          </ac:spMkLst>
        </pc:spChg>
        <pc:spChg chg="add del mod">
          <ac:chgData name="Claire Theobald" userId="e5e96d6a-dffb-4be3-a7c9-5724c0a71d0d" providerId="ADAL" clId="{FEA94546-B0DF-4980-A0C3-181308B43A73}" dt="2022-06-10T13:07:45.333" v="5728" actId="478"/>
          <ac:spMkLst>
            <pc:docMk/>
            <pc:sldMk cId="3505299646" sldId="307"/>
            <ac:spMk id="11" creationId="{5E50A937-68FB-5B12-6226-0BC4BAE76128}"/>
          </ac:spMkLst>
        </pc:spChg>
        <pc:spChg chg="add mod">
          <ac:chgData name="Claire Theobald" userId="e5e96d6a-dffb-4be3-a7c9-5724c0a71d0d" providerId="ADAL" clId="{FEA94546-B0DF-4980-A0C3-181308B43A73}" dt="2022-06-10T13:32:42.799" v="6106" actId="1076"/>
          <ac:spMkLst>
            <pc:docMk/>
            <pc:sldMk cId="3505299646" sldId="307"/>
            <ac:spMk id="22" creationId="{4EABE1CC-4271-C83E-6BA4-FB9E00E2A02A}"/>
          </ac:spMkLst>
        </pc:spChg>
        <pc:spChg chg="add mod">
          <ac:chgData name="Claire Theobald" userId="e5e96d6a-dffb-4be3-a7c9-5724c0a71d0d" providerId="ADAL" clId="{FEA94546-B0DF-4980-A0C3-181308B43A73}" dt="2022-06-10T13:33:34.927" v="6142" actId="1076"/>
          <ac:spMkLst>
            <pc:docMk/>
            <pc:sldMk cId="3505299646" sldId="307"/>
            <ac:spMk id="25" creationId="{50D67313-3209-922F-0BAF-FD04CF5DFFFD}"/>
          </ac:spMkLst>
        </pc:spChg>
        <pc:picChg chg="add mod">
          <ac:chgData name="Claire Theobald" userId="e5e96d6a-dffb-4be3-a7c9-5724c0a71d0d" providerId="ADAL" clId="{FEA94546-B0DF-4980-A0C3-181308B43A73}" dt="2022-06-10T13:20:11.624" v="5903" actId="14100"/>
          <ac:picMkLst>
            <pc:docMk/>
            <pc:sldMk cId="3505299646" sldId="307"/>
            <ac:picMk id="5" creationId="{EA8354E8-2FFF-4DBB-3126-3CB865F97434}"/>
          </ac:picMkLst>
        </pc:picChg>
        <pc:picChg chg="mod">
          <ac:chgData name="Claire Theobald" userId="e5e96d6a-dffb-4be3-a7c9-5724c0a71d0d" providerId="ADAL" clId="{FEA94546-B0DF-4980-A0C3-181308B43A73}" dt="2022-06-10T13:53:15.482" v="6654" actId="14100"/>
          <ac:picMkLst>
            <pc:docMk/>
            <pc:sldMk cId="3505299646" sldId="307"/>
            <ac:picMk id="6" creationId="{4E37EB32-56B2-5B33-9AB6-6F70F462BFFA}"/>
          </ac:picMkLst>
        </pc:picChg>
        <pc:picChg chg="add mod modCrop">
          <ac:chgData name="Claire Theobald" userId="e5e96d6a-dffb-4be3-a7c9-5724c0a71d0d" providerId="ADAL" clId="{FEA94546-B0DF-4980-A0C3-181308B43A73}" dt="2022-06-10T13:19:53.398" v="5902" actId="1076"/>
          <ac:picMkLst>
            <pc:docMk/>
            <pc:sldMk cId="3505299646" sldId="307"/>
            <ac:picMk id="13" creationId="{A92228E9-CF3F-76BB-E3C3-199EBBAA3D2C}"/>
          </ac:picMkLst>
        </pc:picChg>
        <pc:picChg chg="add del mod">
          <ac:chgData name="Claire Theobald" userId="e5e96d6a-dffb-4be3-a7c9-5724c0a71d0d" providerId="ADAL" clId="{FEA94546-B0DF-4980-A0C3-181308B43A73}" dt="2022-06-10T13:23:43.185" v="5969" actId="478"/>
          <ac:picMkLst>
            <pc:docMk/>
            <pc:sldMk cId="3505299646" sldId="307"/>
            <ac:picMk id="15" creationId="{E06E7DA1-FB9B-8505-E943-9F91A58DE12A}"/>
          </ac:picMkLst>
        </pc:picChg>
        <pc:picChg chg="add mod modCrop">
          <ac:chgData name="Claire Theobald" userId="e5e96d6a-dffb-4be3-a7c9-5724c0a71d0d" providerId="ADAL" clId="{FEA94546-B0DF-4980-A0C3-181308B43A73}" dt="2022-06-10T13:35:33.535" v="6168" actId="1076"/>
          <ac:picMkLst>
            <pc:docMk/>
            <pc:sldMk cId="3505299646" sldId="307"/>
            <ac:picMk id="17" creationId="{7CBC54B2-43AB-72F8-BD7E-00478AAE4180}"/>
          </ac:picMkLst>
        </pc:picChg>
        <pc:picChg chg="add del mod modCrop">
          <ac:chgData name="Claire Theobald" userId="e5e96d6a-dffb-4be3-a7c9-5724c0a71d0d" providerId="ADAL" clId="{FEA94546-B0DF-4980-A0C3-181308B43A73}" dt="2022-06-10T13:32:39.557" v="6105" actId="478"/>
          <ac:picMkLst>
            <pc:docMk/>
            <pc:sldMk cId="3505299646" sldId="307"/>
            <ac:picMk id="19" creationId="{70778F63-6E8B-52C6-C421-49D7712C61C1}"/>
          </ac:picMkLst>
        </pc:picChg>
        <pc:picChg chg="add mod modCrop">
          <ac:chgData name="Claire Theobald" userId="e5e96d6a-dffb-4be3-a7c9-5724c0a71d0d" providerId="ADAL" clId="{FEA94546-B0DF-4980-A0C3-181308B43A73}" dt="2022-06-10T13:33:55.150" v="6153" actId="1076"/>
          <ac:picMkLst>
            <pc:docMk/>
            <pc:sldMk cId="3505299646" sldId="307"/>
            <ac:picMk id="21" creationId="{39419AB2-5263-B2E7-ADF2-9B8DA6FAB45C}"/>
          </ac:picMkLst>
        </pc:picChg>
        <pc:picChg chg="add mod modCrop">
          <ac:chgData name="Claire Theobald" userId="e5e96d6a-dffb-4be3-a7c9-5724c0a71d0d" providerId="ADAL" clId="{FEA94546-B0DF-4980-A0C3-181308B43A73}" dt="2022-06-10T13:33:56.790" v="6154" actId="1076"/>
          <ac:picMkLst>
            <pc:docMk/>
            <pc:sldMk cId="3505299646" sldId="307"/>
            <ac:picMk id="24" creationId="{A81E6388-F866-9D4F-9C98-BFDE1016C619}"/>
          </ac:picMkLst>
        </pc:picChg>
        <pc:picChg chg="add mod modCrop">
          <ac:chgData name="Claire Theobald" userId="e5e96d6a-dffb-4be3-a7c9-5724c0a71d0d" providerId="ADAL" clId="{FEA94546-B0DF-4980-A0C3-181308B43A73}" dt="2022-06-10T13:33:53.870" v="6152" actId="1076"/>
          <ac:picMkLst>
            <pc:docMk/>
            <pc:sldMk cId="3505299646" sldId="307"/>
            <ac:picMk id="27" creationId="{737EB135-EC07-0545-E663-8A3556FE8638}"/>
          </ac:picMkLst>
        </pc:picChg>
        <pc:picChg chg="add mod modCrop">
          <ac:chgData name="Claire Theobald" userId="e5e96d6a-dffb-4be3-a7c9-5724c0a71d0d" providerId="ADAL" clId="{FEA94546-B0DF-4980-A0C3-181308B43A73}" dt="2022-06-10T13:36:18.369" v="6185" actId="1076"/>
          <ac:picMkLst>
            <pc:docMk/>
            <pc:sldMk cId="3505299646" sldId="307"/>
            <ac:picMk id="29" creationId="{DF38E1C1-66A1-6023-A6F3-7F4B33D57781}"/>
          </ac:picMkLst>
        </pc:picChg>
        <pc:picChg chg="add mod modCrop">
          <ac:chgData name="Claire Theobald" userId="e5e96d6a-dffb-4be3-a7c9-5724c0a71d0d" providerId="ADAL" clId="{FEA94546-B0DF-4980-A0C3-181308B43A73}" dt="2022-06-10T13:36:12.520" v="6182" actId="1076"/>
          <ac:picMkLst>
            <pc:docMk/>
            <pc:sldMk cId="3505299646" sldId="307"/>
            <ac:picMk id="31" creationId="{16273CD5-21CC-E266-B837-F7E684FDB2E3}"/>
          </ac:picMkLst>
        </pc:picChg>
      </pc:sldChg>
      <pc:sldChg chg="addSp delSp modSp add mod modAnim">
        <pc:chgData name="Claire Theobald" userId="e5e96d6a-dffb-4be3-a7c9-5724c0a71d0d" providerId="ADAL" clId="{FEA94546-B0DF-4980-A0C3-181308B43A73}" dt="2022-06-12T11:44:02.808" v="6814" actId="20577"/>
        <pc:sldMkLst>
          <pc:docMk/>
          <pc:sldMk cId="1193679695" sldId="308"/>
        </pc:sldMkLst>
        <pc:spChg chg="mod">
          <ac:chgData name="Claire Theobald" userId="e5e96d6a-dffb-4be3-a7c9-5724c0a71d0d" providerId="ADAL" clId="{FEA94546-B0DF-4980-A0C3-181308B43A73}" dt="2022-06-10T13:20:15.792" v="5905" actId="27636"/>
          <ac:spMkLst>
            <pc:docMk/>
            <pc:sldMk cId="1193679695" sldId="308"/>
            <ac:spMk id="2" creationId="{AE0F8792-9E6B-8A4E-9A16-4FA2C0BC605A}"/>
          </ac:spMkLst>
        </pc:spChg>
        <pc:spChg chg="mod">
          <ac:chgData name="Claire Theobald" userId="e5e96d6a-dffb-4be3-a7c9-5724c0a71d0d" providerId="ADAL" clId="{FEA94546-B0DF-4980-A0C3-181308B43A73}" dt="2022-06-10T13:59:58.316" v="6691" actId="1076"/>
          <ac:spMkLst>
            <pc:docMk/>
            <pc:sldMk cId="1193679695" sldId="308"/>
            <ac:spMk id="3" creationId="{63C02056-3F0E-6841-A8A5-323391F73CE7}"/>
          </ac:spMkLst>
        </pc:spChg>
        <pc:spChg chg="add mod">
          <ac:chgData name="Claire Theobald" userId="e5e96d6a-dffb-4be3-a7c9-5724c0a71d0d" providerId="ADAL" clId="{FEA94546-B0DF-4980-A0C3-181308B43A73}" dt="2022-06-10T13:37:52.446" v="6310" actId="20577"/>
          <ac:spMkLst>
            <pc:docMk/>
            <pc:sldMk cId="1193679695" sldId="308"/>
            <ac:spMk id="5" creationId="{98F12FBB-CA23-0A02-DCF4-4D6B4F388A5A}"/>
          </ac:spMkLst>
        </pc:spChg>
        <pc:spChg chg="add mod">
          <ac:chgData name="Claire Theobald" userId="e5e96d6a-dffb-4be3-a7c9-5724c0a71d0d" providerId="ADAL" clId="{FEA94546-B0DF-4980-A0C3-181308B43A73}" dt="2022-06-10T13:38:07.002" v="6336" actId="20577"/>
          <ac:spMkLst>
            <pc:docMk/>
            <pc:sldMk cId="1193679695" sldId="308"/>
            <ac:spMk id="7" creationId="{6D249129-58E7-996C-E980-BDE16580501B}"/>
          </ac:spMkLst>
        </pc:spChg>
        <pc:spChg chg="add mod">
          <ac:chgData name="Claire Theobald" userId="e5e96d6a-dffb-4be3-a7c9-5724c0a71d0d" providerId="ADAL" clId="{FEA94546-B0DF-4980-A0C3-181308B43A73}" dt="2022-06-12T11:44:02.808" v="6814" actId="20577"/>
          <ac:spMkLst>
            <pc:docMk/>
            <pc:sldMk cId="1193679695" sldId="308"/>
            <ac:spMk id="8" creationId="{7A667FE5-737A-903B-FE37-03C83B5A08D0}"/>
          </ac:spMkLst>
        </pc:spChg>
        <pc:spChg chg="add mod">
          <ac:chgData name="Claire Theobald" userId="e5e96d6a-dffb-4be3-a7c9-5724c0a71d0d" providerId="ADAL" clId="{FEA94546-B0DF-4980-A0C3-181308B43A73}" dt="2022-06-10T14:00:10.038" v="6695" actId="1076"/>
          <ac:spMkLst>
            <pc:docMk/>
            <pc:sldMk cId="1193679695" sldId="308"/>
            <ac:spMk id="9" creationId="{B41E2B2E-13CD-32D0-8838-2EBB459E5599}"/>
          </ac:spMkLst>
        </pc:spChg>
        <pc:spChg chg="add mod">
          <ac:chgData name="Claire Theobald" userId="e5e96d6a-dffb-4be3-a7c9-5724c0a71d0d" providerId="ADAL" clId="{FEA94546-B0DF-4980-A0C3-181308B43A73}" dt="2022-06-10T14:00:01.548" v="6692" actId="1076"/>
          <ac:spMkLst>
            <pc:docMk/>
            <pc:sldMk cId="1193679695" sldId="308"/>
            <ac:spMk id="13" creationId="{BFBEA836-6623-E27E-B491-AD4E7082C08D}"/>
          </ac:spMkLst>
        </pc:spChg>
        <pc:spChg chg="add mod">
          <ac:chgData name="Claire Theobald" userId="e5e96d6a-dffb-4be3-a7c9-5724c0a71d0d" providerId="ADAL" clId="{FEA94546-B0DF-4980-A0C3-181308B43A73}" dt="2022-06-10T14:00:01.548" v="6692" actId="1076"/>
          <ac:spMkLst>
            <pc:docMk/>
            <pc:sldMk cId="1193679695" sldId="308"/>
            <ac:spMk id="14" creationId="{3D26BC78-1FA7-F20C-C985-E26272FE5CB4}"/>
          </ac:spMkLst>
        </pc:spChg>
        <pc:spChg chg="add mod">
          <ac:chgData name="Claire Theobald" userId="e5e96d6a-dffb-4be3-a7c9-5724c0a71d0d" providerId="ADAL" clId="{FEA94546-B0DF-4980-A0C3-181308B43A73}" dt="2022-06-10T14:00:01.548" v="6692" actId="1076"/>
          <ac:spMkLst>
            <pc:docMk/>
            <pc:sldMk cId="1193679695" sldId="308"/>
            <ac:spMk id="15" creationId="{CB8CCD72-57A4-A793-7A2B-13BC141CBABB}"/>
          </ac:spMkLst>
        </pc:spChg>
        <pc:picChg chg="add del mod modCrop">
          <ac:chgData name="Claire Theobald" userId="e5e96d6a-dffb-4be3-a7c9-5724c0a71d0d" providerId="ADAL" clId="{FEA94546-B0DF-4980-A0C3-181308B43A73}" dt="2022-06-10T13:45:36.655" v="6466" actId="478"/>
          <ac:picMkLst>
            <pc:docMk/>
            <pc:sldMk cId="1193679695" sldId="308"/>
            <ac:picMk id="10" creationId="{23AE65B9-4058-ED36-4BF5-5EDE68209C99}"/>
          </ac:picMkLst>
        </pc:picChg>
        <pc:picChg chg="add mod">
          <ac:chgData name="Claire Theobald" userId="e5e96d6a-dffb-4be3-a7c9-5724c0a71d0d" providerId="ADAL" clId="{FEA94546-B0DF-4980-A0C3-181308B43A73}" dt="2022-06-10T13:57:33.885" v="6673" actId="1076"/>
          <ac:picMkLst>
            <pc:docMk/>
            <pc:sldMk cId="1193679695" sldId="308"/>
            <ac:picMk id="12" creationId="{46B9421F-E78E-CFAC-037B-E48E720A1771}"/>
          </ac:picMkLst>
        </pc:picChg>
        <pc:picChg chg="add mod modCrop">
          <ac:chgData name="Claire Theobald" userId="e5e96d6a-dffb-4be3-a7c9-5724c0a71d0d" providerId="ADAL" clId="{FEA94546-B0DF-4980-A0C3-181308B43A73}" dt="2022-06-10T13:57:38.275" v="6676" actId="1076"/>
          <ac:picMkLst>
            <pc:docMk/>
            <pc:sldMk cId="1193679695" sldId="308"/>
            <ac:picMk id="17" creationId="{05BCF926-976C-CD18-B8E3-7D0325D91467}"/>
          </ac:picMkLst>
        </pc:picChg>
        <pc:picChg chg="add mod">
          <ac:chgData name="Claire Theobald" userId="e5e96d6a-dffb-4be3-a7c9-5724c0a71d0d" providerId="ADAL" clId="{FEA94546-B0DF-4980-A0C3-181308B43A73}" dt="2022-06-10T13:57:36.523" v="6675" actId="1076"/>
          <ac:picMkLst>
            <pc:docMk/>
            <pc:sldMk cId="1193679695" sldId="308"/>
            <ac:picMk id="19" creationId="{8662B7EA-CB70-6150-DACE-91893982B068}"/>
          </ac:picMkLst>
        </pc:picChg>
        <pc:picChg chg="add mod modCrop">
          <ac:chgData name="Claire Theobald" userId="e5e96d6a-dffb-4be3-a7c9-5724c0a71d0d" providerId="ADAL" clId="{FEA94546-B0DF-4980-A0C3-181308B43A73}" dt="2022-06-10T14:00:12.956" v="6696" actId="1076"/>
          <ac:picMkLst>
            <pc:docMk/>
            <pc:sldMk cId="1193679695" sldId="308"/>
            <ac:picMk id="21" creationId="{1C1A8B10-4B9D-FBDE-B12E-26066C0CD7E8}"/>
          </ac:picMkLst>
        </pc:picChg>
      </pc:sldChg>
      <pc:sldChg chg="modSp del mod ord">
        <pc:chgData name="Claire Theobald" userId="e5e96d6a-dffb-4be3-a7c9-5724c0a71d0d" providerId="ADAL" clId="{FEA94546-B0DF-4980-A0C3-181308B43A73}" dt="2022-06-10T06:32:01.582" v="1703" actId="47"/>
        <pc:sldMkLst>
          <pc:docMk/>
          <pc:sldMk cId="3466943945" sldId="309"/>
        </pc:sldMkLst>
        <pc:spChg chg="mod">
          <ac:chgData name="Claire Theobald" userId="e5e96d6a-dffb-4be3-a7c9-5724c0a71d0d" providerId="ADAL" clId="{FEA94546-B0DF-4980-A0C3-181308B43A73}" dt="2022-06-10T05:26:54.689" v="1002" actId="20577"/>
          <ac:spMkLst>
            <pc:docMk/>
            <pc:sldMk cId="3466943945" sldId="309"/>
            <ac:spMk id="2" creationId="{AE0F8792-9E6B-8A4E-9A16-4FA2C0BC605A}"/>
          </ac:spMkLst>
        </pc:spChg>
        <pc:spChg chg="mod">
          <ac:chgData name="Claire Theobald" userId="e5e96d6a-dffb-4be3-a7c9-5724c0a71d0d" providerId="ADAL" clId="{FEA94546-B0DF-4980-A0C3-181308B43A73}" dt="2022-06-10T05:14:12.840" v="882"/>
          <ac:spMkLst>
            <pc:docMk/>
            <pc:sldMk cId="3466943945" sldId="309"/>
            <ac:spMk id="3" creationId="{63C02056-3F0E-6841-A8A5-323391F73CE7}"/>
          </ac:spMkLst>
        </pc:spChg>
      </pc:sldChg>
      <pc:sldChg chg="addSp delSp modSp mod modAnim">
        <pc:chgData name="Claire Theobald" userId="e5e96d6a-dffb-4be3-a7c9-5724c0a71d0d" providerId="ADAL" clId="{FEA94546-B0DF-4980-A0C3-181308B43A73}" dt="2022-06-10T14:11:51.797" v="6789"/>
        <pc:sldMkLst>
          <pc:docMk/>
          <pc:sldMk cId="966517933" sldId="310"/>
        </pc:sldMkLst>
        <pc:spChg chg="mod">
          <ac:chgData name="Claire Theobald" userId="e5e96d6a-dffb-4be3-a7c9-5724c0a71d0d" providerId="ADAL" clId="{FEA94546-B0DF-4980-A0C3-181308B43A73}" dt="2022-06-10T09:10:12.919" v="2672" actId="255"/>
          <ac:spMkLst>
            <pc:docMk/>
            <pc:sldMk cId="966517933" sldId="310"/>
            <ac:spMk id="2" creationId="{AE0F8792-9E6B-8A4E-9A16-4FA2C0BC605A}"/>
          </ac:spMkLst>
        </pc:spChg>
        <pc:spChg chg="mod">
          <ac:chgData name="Claire Theobald" userId="e5e96d6a-dffb-4be3-a7c9-5724c0a71d0d" providerId="ADAL" clId="{FEA94546-B0DF-4980-A0C3-181308B43A73}" dt="2022-06-10T09:10:26.003" v="2676" actId="1076"/>
          <ac:spMkLst>
            <pc:docMk/>
            <pc:sldMk cId="966517933" sldId="310"/>
            <ac:spMk id="3" creationId="{63C02056-3F0E-6841-A8A5-323391F73CE7}"/>
          </ac:spMkLst>
        </pc:spChg>
        <pc:spChg chg="add mod">
          <ac:chgData name="Claire Theobald" userId="e5e96d6a-dffb-4be3-a7c9-5724c0a71d0d" providerId="ADAL" clId="{FEA94546-B0DF-4980-A0C3-181308B43A73}" dt="2022-06-10T14:05:51.890" v="6723" actId="1076"/>
          <ac:spMkLst>
            <pc:docMk/>
            <pc:sldMk cId="966517933" sldId="310"/>
            <ac:spMk id="16" creationId="{7A5040B8-9219-F9E0-7830-2B5F1C7700C1}"/>
          </ac:spMkLst>
        </pc:spChg>
        <pc:spChg chg="add mod">
          <ac:chgData name="Claire Theobald" userId="e5e96d6a-dffb-4be3-a7c9-5724c0a71d0d" providerId="ADAL" clId="{FEA94546-B0DF-4980-A0C3-181308B43A73}" dt="2022-06-10T09:10:26.003" v="2676" actId="1076"/>
          <ac:spMkLst>
            <pc:docMk/>
            <pc:sldMk cId="966517933" sldId="310"/>
            <ac:spMk id="17" creationId="{5CFEA44A-7550-F2C1-5CBC-ADC38AC606FF}"/>
          </ac:spMkLst>
        </pc:spChg>
        <pc:picChg chg="add del mod">
          <ac:chgData name="Claire Theobald" userId="e5e96d6a-dffb-4be3-a7c9-5724c0a71d0d" providerId="ADAL" clId="{FEA94546-B0DF-4980-A0C3-181308B43A73}" dt="2022-06-10T06:42:53.687" v="1772" actId="478"/>
          <ac:picMkLst>
            <pc:docMk/>
            <pc:sldMk cId="966517933" sldId="310"/>
            <ac:picMk id="5" creationId="{05FE8E18-5BC1-3F73-5212-158BBAB68007}"/>
          </ac:picMkLst>
        </pc:picChg>
        <pc:picChg chg="add del mod">
          <ac:chgData name="Claire Theobald" userId="e5e96d6a-dffb-4be3-a7c9-5724c0a71d0d" providerId="ADAL" clId="{FEA94546-B0DF-4980-A0C3-181308B43A73}" dt="2022-06-10T06:44:29.357" v="1779" actId="478"/>
          <ac:picMkLst>
            <pc:docMk/>
            <pc:sldMk cId="966517933" sldId="310"/>
            <ac:picMk id="7" creationId="{28AFB8FB-0D12-C464-AF70-1F3F95AC2910}"/>
          </ac:picMkLst>
        </pc:picChg>
        <pc:picChg chg="add del mod">
          <ac:chgData name="Claire Theobald" userId="e5e96d6a-dffb-4be3-a7c9-5724c0a71d0d" providerId="ADAL" clId="{FEA94546-B0DF-4980-A0C3-181308B43A73}" dt="2022-06-10T06:42:24.488" v="1771" actId="478"/>
          <ac:picMkLst>
            <pc:docMk/>
            <pc:sldMk cId="966517933" sldId="310"/>
            <ac:picMk id="9" creationId="{785676DC-C9C2-7B3D-4909-423CDAFDFE19}"/>
          </ac:picMkLst>
        </pc:picChg>
        <pc:picChg chg="add mod modCrop">
          <ac:chgData name="Claire Theobald" userId="e5e96d6a-dffb-4be3-a7c9-5724c0a71d0d" providerId="ADAL" clId="{FEA94546-B0DF-4980-A0C3-181308B43A73}" dt="2022-06-10T09:10:18.467" v="2673" actId="1076"/>
          <ac:picMkLst>
            <pc:docMk/>
            <pc:sldMk cId="966517933" sldId="310"/>
            <ac:picMk id="11" creationId="{99FF2F45-3293-0010-5729-A1F517DFEC58}"/>
          </ac:picMkLst>
        </pc:picChg>
        <pc:picChg chg="add mod">
          <ac:chgData name="Claire Theobald" userId="e5e96d6a-dffb-4be3-a7c9-5724c0a71d0d" providerId="ADAL" clId="{FEA94546-B0DF-4980-A0C3-181308B43A73}" dt="2022-06-10T09:10:54.160" v="2683" actId="208"/>
          <ac:picMkLst>
            <pc:docMk/>
            <pc:sldMk cId="966517933" sldId="310"/>
            <ac:picMk id="13" creationId="{66CB57DE-F8E9-5D4C-F18A-E8F3F00EF08B}"/>
          </ac:picMkLst>
        </pc:picChg>
        <pc:picChg chg="add mod">
          <ac:chgData name="Claire Theobald" userId="e5e96d6a-dffb-4be3-a7c9-5724c0a71d0d" providerId="ADAL" clId="{FEA94546-B0DF-4980-A0C3-181308B43A73}" dt="2022-06-10T09:10:54.160" v="2683" actId="208"/>
          <ac:picMkLst>
            <pc:docMk/>
            <pc:sldMk cId="966517933" sldId="310"/>
            <ac:picMk id="15" creationId="{EED877C9-8C58-F63C-A641-95D5A06148A2}"/>
          </ac:picMkLst>
        </pc:picChg>
        <pc:picChg chg="add mod">
          <ac:chgData name="Claire Theobald" userId="e5e96d6a-dffb-4be3-a7c9-5724c0a71d0d" providerId="ADAL" clId="{FEA94546-B0DF-4980-A0C3-181308B43A73}" dt="2022-06-10T09:10:54.160" v="2683" actId="208"/>
          <ac:picMkLst>
            <pc:docMk/>
            <pc:sldMk cId="966517933" sldId="310"/>
            <ac:picMk id="19" creationId="{01916D15-0202-A255-7020-8181B30AD14F}"/>
          </ac:picMkLst>
        </pc:picChg>
        <pc:picChg chg="add mod">
          <ac:chgData name="Claire Theobald" userId="e5e96d6a-dffb-4be3-a7c9-5724c0a71d0d" providerId="ADAL" clId="{FEA94546-B0DF-4980-A0C3-181308B43A73}" dt="2022-06-10T09:10:54.160" v="2683" actId="208"/>
          <ac:picMkLst>
            <pc:docMk/>
            <pc:sldMk cId="966517933" sldId="310"/>
            <ac:picMk id="21" creationId="{7EDA6FA8-5692-BEDA-E945-F23D3DB668CE}"/>
          </ac:picMkLst>
        </pc:picChg>
      </pc:sldChg>
      <pc:sldChg chg="addSp delSp modSp del mod ord">
        <pc:chgData name="Claire Theobald" userId="e5e96d6a-dffb-4be3-a7c9-5724c0a71d0d" providerId="ADAL" clId="{FEA94546-B0DF-4980-A0C3-181308B43A73}" dt="2022-06-10T09:49:36.089" v="3643" actId="47"/>
        <pc:sldMkLst>
          <pc:docMk/>
          <pc:sldMk cId="524312443" sldId="311"/>
        </pc:sldMkLst>
        <pc:spChg chg="mod">
          <ac:chgData name="Claire Theobald" userId="e5e96d6a-dffb-4be3-a7c9-5724c0a71d0d" providerId="ADAL" clId="{FEA94546-B0DF-4980-A0C3-181308B43A73}" dt="2022-06-10T09:14:22.257" v="2695" actId="113"/>
          <ac:spMkLst>
            <pc:docMk/>
            <pc:sldMk cId="524312443" sldId="311"/>
            <ac:spMk id="2" creationId="{AE0F8792-9E6B-8A4E-9A16-4FA2C0BC605A}"/>
          </ac:spMkLst>
        </pc:spChg>
        <pc:spChg chg="del">
          <ac:chgData name="Claire Theobald" userId="e5e96d6a-dffb-4be3-a7c9-5724c0a71d0d" providerId="ADAL" clId="{FEA94546-B0DF-4980-A0C3-181308B43A73}" dt="2022-06-10T05:29:05.543" v="1008" actId="478"/>
          <ac:spMkLst>
            <pc:docMk/>
            <pc:sldMk cId="524312443" sldId="311"/>
            <ac:spMk id="3" creationId="{63C02056-3F0E-6841-A8A5-323391F73CE7}"/>
          </ac:spMkLst>
        </pc:spChg>
        <pc:spChg chg="del topLvl">
          <ac:chgData name="Claire Theobald" userId="e5e96d6a-dffb-4be3-a7c9-5724c0a71d0d" providerId="ADAL" clId="{FEA94546-B0DF-4980-A0C3-181308B43A73}" dt="2022-06-10T09:14:26.827" v="2697" actId="478"/>
          <ac:spMkLst>
            <pc:docMk/>
            <pc:sldMk cId="524312443" sldId="311"/>
            <ac:spMk id="12" creationId="{CF123D62-59FF-6893-04BE-3C696DC5CAAB}"/>
          </ac:spMkLst>
        </pc:spChg>
        <pc:spChg chg="add del mod">
          <ac:chgData name="Claire Theobald" userId="e5e96d6a-dffb-4be3-a7c9-5724c0a71d0d" providerId="ADAL" clId="{FEA94546-B0DF-4980-A0C3-181308B43A73}" dt="2022-06-10T05:29:15.670" v="1011" actId="478"/>
          <ac:spMkLst>
            <pc:docMk/>
            <pc:sldMk cId="524312443" sldId="311"/>
            <ac:spMk id="13" creationId="{94DBBA42-A2E5-090A-0298-3942A3A67ED1}"/>
          </ac:spMkLst>
        </pc:spChg>
        <pc:grpChg chg="add del">
          <ac:chgData name="Claire Theobald" userId="e5e96d6a-dffb-4be3-a7c9-5724c0a71d0d" providerId="ADAL" clId="{FEA94546-B0DF-4980-A0C3-181308B43A73}" dt="2022-06-10T09:14:32.097" v="2700" actId="165"/>
          <ac:grpSpMkLst>
            <pc:docMk/>
            <pc:sldMk cId="524312443" sldId="311"/>
            <ac:grpSpMk id="5" creationId="{DB6FFE95-DDED-6AF6-9F8C-1C72C3276EED}"/>
          </ac:grpSpMkLst>
        </pc:grpChg>
        <pc:grpChg chg="del">
          <ac:chgData name="Claire Theobald" userId="e5e96d6a-dffb-4be3-a7c9-5724c0a71d0d" providerId="ADAL" clId="{FEA94546-B0DF-4980-A0C3-181308B43A73}" dt="2022-06-10T09:14:25.101" v="2696" actId="478"/>
          <ac:grpSpMkLst>
            <pc:docMk/>
            <pc:sldMk cId="524312443" sldId="311"/>
            <ac:grpSpMk id="10" creationId="{46A5D4CF-5DF4-648B-7F7C-9FBAEC67F0DD}"/>
          </ac:grpSpMkLst>
        </pc:grpChg>
        <pc:picChg chg="mod topLvl">
          <ac:chgData name="Claire Theobald" userId="e5e96d6a-dffb-4be3-a7c9-5724c0a71d0d" providerId="ADAL" clId="{FEA94546-B0DF-4980-A0C3-181308B43A73}" dt="2022-06-10T09:14:44.531" v="2705" actId="1076"/>
          <ac:picMkLst>
            <pc:docMk/>
            <pc:sldMk cId="524312443" sldId="311"/>
            <ac:picMk id="7" creationId="{A23ED330-21A0-89C2-0818-FE51A767E520}"/>
          </ac:picMkLst>
        </pc:picChg>
        <pc:picChg chg="del mod topLvl">
          <ac:chgData name="Claire Theobald" userId="e5e96d6a-dffb-4be3-a7c9-5724c0a71d0d" providerId="ADAL" clId="{FEA94546-B0DF-4980-A0C3-181308B43A73}" dt="2022-06-10T09:14:33.266" v="2701" actId="478"/>
          <ac:picMkLst>
            <pc:docMk/>
            <pc:sldMk cId="524312443" sldId="311"/>
            <ac:picMk id="8" creationId="{841069FE-AF46-98B1-33CB-BD5E0640C0F4}"/>
          </ac:picMkLst>
        </pc:picChg>
        <pc:picChg chg="del topLvl">
          <ac:chgData name="Claire Theobald" userId="e5e96d6a-dffb-4be3-a7c9-5724c0a71d0d" providerId="ADAL" clId="{FEA94546-B0DF-4980-A0C3-181308B43A73}" dt="2022-06-10T09:14:25.101" v="2696" actId="478"/>
          <ac:picMkLst>
            <pc:docMk/>
            <pc:sldMk cId="524312443" sldId="311"/>
            <ac:picMk id="11" creationId="{BAEAE2D4-340F-8C5A-51B5-320F04AE7B87}"/>
          </ac:picMkLst>
        </pc:picChg>
        <pc:cxnChg chg="del mod topLvl">
          <ac:chgData name="Claire Theobald" userId="e5e96d6a-dffb-4be3-a7c9-5724c0a71d0d" providerId="ADAL" clId="{FEA94546-B0DF-4980-A0C3-181308B43A73}" dt="2022-06-10T09:14:34.169" v="2702" actId="478"/>
          <ac:cxnSpMkLst>
            <pc:docMk/>
            <pc:sldMk cId="524312443" sldId="311"/>
            <ac:cxnSpMk id="9" creationId="{686B9F5C-8A81-7E43-2AE5-383E791BE712}"/>
          </ac:cxnSpMkLst>
        </pc:cxnChg>
      </pc:sldChg>
      <pc:sldChg chg="addSp delSp modSp mod ord modAnim">
        <pc:chgData name="Claire Theobald" userId="e5e96d6a-dffb-4be3-a7c9-5724c0a71d0d" providerId="ADAL" clId="{FEA94546-B0DF-4980-A0C3-181308B43A73}" dt="2022-06-10T14:17:44.251" v="6811"/>
        <pc:sldMkLst>
          <pc:docMk/>
          <pc:sldMk cId="1106728480" sldId="312"/>
        </pc:sldMkLst>
        <pc:spChg chg="mod">
          <ac:chgData name="Claire Theobald" userId="e5e96d6a-dffb-4be3-a7c9-5724c0a71d0d" providerId="ADAL" clId="{FEA94546-B0DF-4980-A0C3-181308B43A73}" dt="2022-06-10T08:48:50.722" v="2340" actId="1076"/>
          <ac:spMkLst>
            <pc:docMk/>
            <pc:sldMk cId="1106728480" sldId="312"/>
            <ac:spMk id="2" creationId="{AE0F8792-9E6B-8A4E-9A16-4FA2C0BC605A}"/>
          </ac:spMkLst>
        </pc:spChg>
        <pc:spChg chg="add del mod">
          <ac:chgData name="Claire Theobald" userId="e5e96d6a-dffb-4be3-a7c9-5724c0a71d0d" providerId="ADAL" clId="{FEA94546-B0DF-4980-A0C3-181308B43A73}" dt="2022-06-10T08:38:41.698" v="2171" actId="21"/>
          <ac:spMkLst>
            <pc:docMk/>
            <pc:sldMk cId="1106728480" sldId="312"/>
            <ac:spMk id="3" creationId="{63C02056-3F0E-6841-A8A5-323391F73CE7}"/>
          </ac:spMkLst>
        </pc:spChg>
        <pc:spChg chg="add del mod">
          <ac:chgData name="Claire Theobald" userId="e5e96d6a-dffb-4be3-a7c9-5724c0a71d0d" providerId="ADAL" clId="{FEA94546-B0DF-4980-A0C3-181308B43A73}" dt="2022-06-10T08:38:32.269" v="2169" actId="478"/>
          <ac:spMkLst>
            <pc:docMk/>
            <pc:sldMk cId="1106728480" sldId="312"/>
            <ac:spMk id="8" creationId="{7C734EF6-2822-FE50-AEB5-ADD482AFE837}"/>
          </ac:spMkLst>
        </pc:spChg>
        <pc:spChg chg="add del mod">
          <ac:chgData name="Claire Theobald" userId="e5e96d6a-dffb-4be3-a7c9-5724c0a71d0d" providerId="ADAL" clId="{FEA94546-B0DF-4980-A0C3-181308B43A73}" dt="2022-06-10T08:37:26.688" v="2148" actId="478"/>
          <ac:spMkLst>
            <pc:docMk/>
            <pc:sldMk cId="1106728480" sldId="312"/>
            <ac:spMk id="9" creationId="{88DFE0DB-D53E-AF40-1DEB-1552BD9FC773}"/>
          </ac:spMkLst>
        </pc:spChg>
        <pc:spChg chg="add del mod">
          <ac:chgData name="Claire Theobald" userId="e5e96d6a-dffb-4be3-a7c9-5724c0a71d0d" providerId="ADAL" clId="{FEA94546-B0DF-4980-A0C3-181308B43A73}" dt="2022-06-10T08:37:28.347" v="2150" actId="478"/>
          <ac:spMkLst>
            <pc:docMk/>
            <pc:sldMk cId="1106728480" sldId="312"/>
            <ac:spMk id="10" creationId="{64081217-A0B0-3130-E505-43913EBB6570}"/>
          </ac:spMkLst>
        </pc:spChg>
        <pc:spChg chg="add del mod">
          <ac:chgData name="Claire Theobald" userId="e5e96d6a-dffb-4be3-a7c9-5724c0a71d0d" providerId="ADAL" clId="{FEA94546-B0DF-4980-A0C3-181308B43A73}" dt="2022-06-10T08:37:29.459" v="2151" actId="478"/>
          <ac:spMkLst>
            <pc:docMk/>
            <pc:sldMk cId="1106728480" sldId="312"/>
            <ac:spMk id="11" creationId="{69B6FC48-13F1-8336-7810-E19A684FEDDE}"/>
          </ac:spMkLst>
        </pc:spChg>
        <pc:spChg chg="add del mod">
          <ac:chgData name="Claire Theobald" userId="e5e96d6a-dffb-4be3-a7c9-5724c0a71d0d" providerId="ADAL" clId="{FEA94546-B0DF-4980-A0C3-181308B43A73}" dt="2022-06-10T08:37:30.660" v="2152" actId="478"/>
          <ac:spMkLst>
            <pc:docMk/>
            <pc:sldMk cId="1106728480" sldId="312"/>
            <ac:spMk id="12" creationId="{3D5A1A43-7AA1-B63E-4B45-4B8774311E88}"/>
          </ac:spMkLst>
        </pc:spChg>
        <pc:spChg chg="add mod">
          <ac:chgData name="Claire Theobald" userId="e5e96d6a-dffb-4be3-a7c9-5724c0a71d0d" providerId="ADAL" clId="{FEA94546-B0DF-4980-A0C3-181308B43A73}" dt="2022-06-10T10:01:53.760" v="3793" actId="1076"/>
          <ac:spMkLst>
            <pc:docMk/>
            <pc:sldMk cId="1106728480" sldId="312"/>
            <ac:spMk id="13" creationId="{EB8B449D-46BF-6C03-2187-CD8BE44F5A7D}"/>
          </ac:spMkLst>
        </pc:spChg>
        <pc:spChg chg="add mod">
          <ac:chgData name="Claire Theobald" userId="e5e96d6a-dffb-4be3-a7c9-5724c0a71d0d" providerId="ADAL" clId="{FEA94546-B0DF-4980-A0C3-181308B43A73}" dt="2022-06-10T10:01:53.760" v="3793" actId="1076"/>
          <ac:spMkLst>
            <pc:docMk/>
            <pc:sldMk cId="1106728480" sldId="312"/>
            <ac:spMk id="17" creationId="{D613679C-9A17-A492-BB87-697757383CAA}"/>
          </ac:spMkLst>
        </pc:spChg>
        <pc:spChg chg="add mod">
          <ac:chgData name="Claire Theobald" userId="e5e96d6a-dffb-4be3-a7c9-5724c0a71d0d" providerId="ADAL" clId="{FEA94546-B0DF-4980-A0C3-181308B43A73}" dt="2022-06-10T08:48:20.298" v="2330" actId="1076"/>
          <ac:spMkLst>
            <pc:docMk/>
            <pc:sldMk cId="1106728480" sldId="312"/>
            <ac:spMk id="18" creationId="{2A00AEF9-9A11-633E-75D6-57196F3B4F47}"/>
          </ac:spMkLst>
        </pc:spChg>
        <pc:spChg chg="add mod ord">
          <ac:chgData name="Claire Theobald" userId="e5e96d6a-dffb-4be3-a7c9-5724c0a71d0d" providerId="ADAL" clId="{FEA94546-B0DF-4980-A0C3-181308B43A73}" dt="2022-06-10T09:27:26.153" v="3243" actId="1076"/>
          <ac:spMkLst>
            <pc:docMk/>
            <pc:sldMk cId="1106728480" sldId="312"/>
            <ac:spMk id="19" creationId="{76EA9910-99A9-0E87-9BFC-D231563B1F3B}"/>
          </ac:spMkLst>
        </pc:spChg>
        <pc:spChg chg="add mod">
          <ac:chgData name="Claire Theobald" userId="e5e96d6a-dffb-4be3-a7c9-5724c0a71d0d" providerId="ADAL" clId="{FEA94546-B0DF-4980-A0C3-181308B43A73}" dt="2022-06-10T09:27:29.602" v="3245" actId="1076"/>
          <ac:spMkLst>
            <pc:docMk/>
            <pc:sldMk cId="1106728480" sldId="312"/>
            <ac:spMk id="20" creationId="{1ABB67F9-FD26-A941-B797-99B08B3B5A3A}"/>
          </ac:spMkLst>
        </pc:spChg>
        <pc:spChg chg="add mod">
          <ac:chgData name="Claire Theobald" userId="e5e96d6a-dffb-4be3-a7c9-5724c0a71d0d" providerId="ADAL" clId="{FEA94546-B0DF-4980-A0C3-181308B43A73}" dt="2022-06-10T09:27:33.627" v="3247" actId="1076"/>
          <ac:spMkLst>
            <pc:docMk/>
            <pc:sldMk cId="1106728480" sldId="312"/>
            <ac:spMk id="21" creationId="{553A6121-D096-9F11-E175-404CF473F9CE}"/>
          </ac:spMkLst>
        </pc:spChg>
        <pc:picChg chg="add del mod modCrop">
          <ac:chgData name="Claire Theobald" userId="e5e96d6a-dffb-4be3-a7c9-5724c0a71d0d" providerId="ADAL" clId="{FEA94546-B0DF-4980-A0C3-181308B43A73}" dt="2022-06-10T08:37:31.192" v="2153" actId="478"/>
          <ac:picMkLst>
            <pc:docMk/>
            <pc:sldMk cId="1106728480" sldId="312"/>
            <ac:picMk id="5" creationId="{A27F62D5-75FD-3AC4-8858-500BF7F1C4B5}"/>
          </ac:picMkLst>
        </pc:picChg>
        <pc:picChg chg="mod">
          <ac:chgData name="Claire Theobald" userId="e5e96d6a-dffb-4be3-a7c9-5724c0a71d0d" providerId="ADAL" clId="{FEA94546-B0DF-4980-A0C3-181308B43A73}" dt="2022-06-10T08:48:16.306" v="2329" actId="14100"/>
          <ac:picMkLst>
            <pc:docMk/>
            <pc:sldMk cId="1106728480" sldId="312"/>
            <ac:picMk id="15" creationId="{D00BA13D-8DFE-59D8-2E4D-C06F6846276E}"/>
          </ac:picMkLst>
        </pc:picChg>
        <pc:picChg chg="mod">
          <ac:chgData name="Claire Theobald" userId="e5e96d6a-dffb-4be3-a7c9-5724c0a71d0d" providerId="ADAL" clId="{FEA94546-B0DF-4980-A0C3-181308B43A73}" dt="2022-06-10T08:43:13.299" v="2285" actId="1076"/>
          <ac:picMkLst>
            <pc:docMk/>
            <pc:sldMk cId="1106728480" sldId="312"/>
            <ac:picMk id="16" creationId="{A5C6E280-942C-B274-B5FE-5A5D502C378F}"/>
          </ac:picMkLst>
        </pc:picChg>
        <pc:picChg chg="add mod modCrop">
          <ac:chgData name="Claire Theobald" userId="e5e96d6a-dffb-4be3-a7c9-5724c0a71d0d" providerId="ADAL" clId="{FEA94546-B0DF-4980-A0C3-181308B43A73}" dt="2022-06-10T09:27:24.082" v="3242" actId="1076"/>
          <ac:picMkLst>
            <pc:docMk/>
            <pc:sldMk cId="1106728480" sldId="312"/>
            <ac:picMk id="22" creationId="{6B745B3A-499F-951A-75FB-5DE444418955}"/>
          </ac:picMkLst>
        </pc:picChg>
        <pc:picChg chg="add mod modCrop">
          <ac:chgData name="Claire Theobald" userId="e5e96d6a-dffb-4be3-a7c9-5724c0a71d0d" providerId="ADAL" clId="{FEA94546-B0DF-4980-A0C3-181308B43A73}" dt="2022-06-10T09:27:27.274" v="3244" actId="1076"/>
          <ac:picMkLst>
            <pc:docMk/>
            <pc:sldMk cId="1106728480" sldId="312"/>
            <ac:picMk id="24" creationId="{0BBC1652-BF5D-2027-695C-AA9D2FDA718B}"/>
          </ac:picMkLst>
        </pc:picChg>
        <pc:picChg chg="add mod modCrop">
          <ac:chgData name="Claire Theobald" userId="e5e96d6a-dffb-4be3-a7c9-5724c0a71d0d" providerId="ADAL" clId="{FEA94546-B0DF-4980-A0C3-181308B43A73}" dt="2022-06-10T08:49:08.651" v="2344" actId="14100"/>
          <ac:picMkLst>
            <pc:docMk/>
            <pc:sldMk cId="1106728480" sldId="312"/>
            <ac:picMk id="26" creationId="{6E06EA44-472D-725C-014F-D2A1C09286FD}"/>
          </ac:picMkLst>
        </pc:picChg>
      </pc:sldChg>
      <pc:sldChg chg="addSp delSp modSp mod modAnim">
        <pc:chgData name="Claire Theobald" userId="e5e96d6a-dffb-4be3-a7c9-5724c0a71d0d" providerId="ADAL" clId="{FEA94546-B0DF-4980-A0C3-181308B43A73}" dt="2022-06-10T14:14:22.289" v="6800"/>
        <pc:sldMkLst>
          <pc:docMk/>
          <pc:sldMk cId="971421697" sldId="313"/>
        </pc:sldMkLst>
        <pc:spChg chg="mod">
          <ac:chgData name="Claire Theobald" userId="e5e96d6a-dffb-4be3-a7c9-5724c0a71d0d" providerId="ADAL" clId="{FEA94546-B0DF-4980-A0C3-181308B43A73}" dt="2022-06-10T09:53:26.681" v="3742" actId="1076"/>
          <ac:spMkLst>
            <pc:docMk/>
            <pc:sldMk cId="971421697" sldId="313"/>
            <ac:spMk id="2" creationId="{AE0F8792-9E6B-8A4E-9A16-4FA2C0BC605A}"/>
          </ac:spMkLst>
        </pc:spChg>
        <pc:spChg chg="del mod">
          <ac:chgData name="Claire Theobald" userId="e5e96d6a-dffb-4be3-a7c9-5724c0a71d0d" providerId="ADAL" clId="{FEA94546-B0DF-4980-A0C3-181308B43A73}" dt="2022-06-10T09:32:11.631" v="3308" actId="478"/>
          <ac:spMkLst>
            <pc:docMk/>
            <pc:sldMk cId="971421697" sldId="313"/>
            <ac:spMk id="3" creationId="{63C02056-3F0E-6841-A8A5-323391F73CE7}"/>
          </ac:spMkLst>
        </pc:spChg>
        <pc:spChg chg="add del mod">
          <ac:chgData name="Claire Theobald" userId="e5e96d6a-dffb-4be3-a7c9-5724c0a71d0d" providerId="ADAL" clId="{FEA94546-B0DF-4980-A0C3-181308B43A73}" dt="2022-06-10T06:01:44.949" v="1486"/>
          <ac:spMkLst>
            <pc:docMk/>
            <pc:sldMk cId="971421697" sldId="313"/>
            <ac:spMk id="9" creationId="{70C7A286-455E-01AC-9055-88C0CDED7AE4}"/>
          </ac:spMkLst>
        </pc:spChg>
        <pc:spChg chg="add del mod">
          <ac:chgData name="Claire Theobald" userId="e5e96d6a-dffb-4be3-a7c9-5724c0a71d0d" providerId="ADAL" clId="{FEA94546-B0DF-4980-A0C3-181308B43A73}" dt="2022-06-10T09:32:13.850" v="3309" actId="478"/>
          <ac:spMkLst>
            <pc:docMk/>
            <pc:sldMk cId="971421697" sldId="313"/>
            <ac:spMk id="11" creationId="{E6CE88B7-CAA2-E833-FCD3-E721E80EDB56}"/>
          </ac:spMkLst>
        </pc:spChg>
        <pc:spChg chg="add mod">
          <ac:chgData name="Claire Theobald" userId="e5e96d6a-dffb-4be3-a7c9-5724c0a71d0d" providerId="ADAL" clId="{FEA94546-B0DF-4980-A0C3-181308B43A73}" dt="2022-06-10T09:53:24.215" v="3741" actId="1076"/>
          <ac:spMkLst>
            <pc:docMk/>
            <pc:sldMk cId="971421697" sldId="313"/>
            <ac:spMk id="12" creationId="{06F26A94-ED43-AFFB-D81C-D42CF5EAF3E5}"/>
          </ac:spMkLst>
        </pc:spChg>
        <pc:spChg chg="add mod">
          <ac:chgData name="Claire Theobald" userId="e5e96d6a-dffb-4be3-a7c9-5724c0a71d0d" providerId="ADAL" clId="{FEA94546-B0DF-4980-A0C3-181308B43A73}" dt="2022-06-10T09:53:30.289" v="3744" actId="1076"/>
          <ac:spMkLst>
            <pc:docMk/>
            <pc:sldMk cId="971421697" sldId="313"/>
            <ac:spMk id="13" creationId="{5729C6A8-5867-CD15-A0DB-7276F0BE82E3}"/>
          </ac:spMkLst>
        </pc:spChg>
        <pc:spChg chg="add del mod ord">
          <ac:chgData name="Claire Theobald" userId="e5e96d6a-dffb-4be3-a7c9-5724c0a71d0d" providerId="ADAL" clId="{FEA94546-B0DF-4980-A0C3-181308B43A73}" dt="2022-06-10T10:55:44.142" v="4702" actId="478"/>
          <ac:spMkLst>
            <pc:docMk/>
            <pc:sldMk cId="971421697" sldId="313"/>
            <ac:spMk id="14" creationId="{1CF78BB5-A319-E498-4F86-21A76BDA72E7}"/>
          </ac:spMkLst>
        </pc:spChg>
        <pc:spChg chg="add mod">
          <ac:chgData name="Claire Theobald" userId="e5e96d6a-dffb-4be3-a7c9-5724c0a71d0d" providerId="ADAL" clId="{FEA94546-B0DF-4980-A0C3-181308B43A73}" dt="2022-06-10T12:47:30.704" v="5446" actId="1076"/>
          <ac:spMkLst>
            <pc:docMk/>
            <pc:sldMk cId="971421697" sldId="313"/>
            <ac:spMk id="14" creationId="{7BD2942B-E37B-718F-CE9C-FCE28504B6AF}"/>
          </ac:spMkLst>
        </pc:spChg>
        <pc:spChg chg="add mod">
          <ac:chgData name="Claire Theobald" userId="e5e96d6a-dffb-4be3-a7c9-5724c0a71d0d" providerId="ADAL" clId="{FEA94546-B0DF-4980-A0C3-181308B43A73}" dt="2022-06-10T13:01:02.011" v="5705" actId="14100"/>
          <ac:spMkLst>
            <pc:docMk/>
            <pc:sldMk cId="971421697" sldId="313"/>
            <ac:spMk id="15" creationId="{CCBB1945-6EDA-94D2-5796-42AF561A1811}"/>
          </ac:spMkLst>
        </pc:spChg>
        <pc:spChg chg="add mod">
          <ac:chgData name="Claire Theobald" userId="e5e96d6a-dffb-4be3-a7c9-5724c0a71d0d" providerId="ADAL" clId="{FEA94546-B0DF-4980-A0C3-181308B43A73}" dt="2022-06-10T09:53:32.780" v="3745" actId="1076"/>
          <ac:spMkLst>
            <pc:docMk/>
            <pc:sldMk cId="971421697" sldId="313"/>
            <ac:spMk id="17" creationId="{D1E4FF9C-FBE0-5EDA-B58D-2D2414D995AB}"/>
          </ac:spMkLst>
        </pc:spChg>
        <pc:spChg chg="add mod">
          <ac:chgData name="Claire Theobald" userId="e5e96d6a-dffb-4be3-a7c9-5724c0a71d0d" providerId="ADAL" clId="{FEA94546-B0DF-4980-A0C3-181308B43A73}" dt="2022-06-10T12:47:24.943" v="5444" actId="1076"/>
          <ac:spMkLst>
            <pc:docMk/>
            <pc:sldMk cId="971421697" sldId="313"/>
            <ac:spMk id="20" creationId="{AD100F23-7C18-38EA-DD12-8A47145EC340}"/>
          </ac:spMkLst>
        </pc:spChg>
        <pc:spChg chg="add mod">
          <ac:chgData name="Claire Theobald" userId="e5e96d6a-dffb-4be3-a7c9-5724c0a71d0d" providerId="ADAL" clId="{FEA94546-B0DF-4980-A0C3-181308B43A73}" dt="2022-06-10T12:47:27.791" v="5445" actId="1076"/>
          <ac:spMkLst>
            <pc:docMk/>
            <pc:sldMk cId="971421697" sldId="313"/>
            <ac:spMk id="21" creationId="{5E438804-0E42-EC52-4DB2-DF95067D3795}"/>
          </ac:spMkLst>
        </pc:spChg>
        <pc:spChg chg="add del mod">
          <ac:chgData name="Claire Theobald" userId="e5e96d6a-dffb-4be3-a7c9-5724c0a71d0d" providerId="ADAL" clId="{FEA94546-B0DF-4980-A0C3-181308B43A73}" dt="2022-06-10T09:53:14.362" v="3738" actId="478"/>
          <ac:spMkLst>
            <pc:docMk/>
            <pc:sldMk cId="971421697" sldId="313"/>
            <ac:spMk id="24" creationId="{AFB25A6B-36D0-F783-EE8A-2E352503A9A1}"/>
          </ac:spMkLst>
        </pc:spChg>
        <pc:spChg chg="add del mod">
          <ac:chgData name="Claire Theobald" userId="e5e96d6a-dffb-4be3-a7c9-5724c0a71d0d" providerId="ADAL" clId="{FEA94546-B0DF-4980-A0C3-181308B43A73}" dt="2022-06-10T12:45:44.968" v="5399" actId="478"/>
          <ac:spMkLst>
            <pc:docMk/>
            <pc:sldMk cId="971421697" sldId="313"/>
            <ac:spMk id="28" creationId="{7D2A3E3A-A862-CDAA-A83E-2F0FB6FD8C5F}"/>
          </ac:spMkLst>
        </pc:spChg>
        <pc:picChg chg="del mod ord">
          <ac:chgData name="Claire Theobald" userId="e5e96d6a-dffb-4be3-a7c9-5724c0a71d0d" providerId="ADAL" clId="{FEA94546-B0DF-4980-A0C3-181308B43A73}" dt="2022-06-10T09:58:39.369" v="3768" actId="478"/>
          <ac:picMkLst>
            <pc:docMk/>
            <pc:sldMk cId="971421697" sldId="313"/>
            <ac:picMk id="5" creationId="{A27F62D5-75FD-3AC4-8858-500BF7F1C4B5}"/>
          </ac:picMkLst>
        </pc:picChg>
        <pc:picChg chg="mod">
          <ac:chgData name="Claire Theobald" userId="e5e96d6a-dffb-4be3-a7c9-5724c0a71d0d" providerId="ADAL" clId="{FEA94546-B0DF-4980-A0C3-181308B43A73}" dt="2022-06-10T09:59:49.121" v="3777" actId="14100"/>
          <ac:picMkLst>
            <pc:docMk/>
            <pc:sldMk cId="971421697" sldId="313"/>
            <ac:picMk id="6" creationId="{4E37EB32-56B2-5B33-9AB6-6F70F462BFFA}"/>
          </ac:picMkLst>
        </pc:picChg>
        <pc:picChg chg="add del mod">
          <ac:chgData name="Claire Theobald" userId="e5e96d6a-dffb-4be3-a7c9-5724c0a71d0d" providerId="ADAL" clId="{FEA94546-B0DF-4980-A0C3-181308B43A73}" dt="2022-06-10T06:08:19.445" v="1494" actId="478"/>
          <ac:picMkLst>
            <pc:docMk/>
            <pc:sldMk cId="971421697" sldId="313"/>
            <ac:picMk id="7" creationId="{263F71CA-1B68-9170-7866-10A3331038FB}"/>
          </ac:picMkLst>
        </pc:picChg>
        <pc:picChg chg="add mod">
          <ac:chgData name="Claire Theobald" userId="e5e96d6a-dffb-4be3-a7c9-5724c0a71d0d" providerId="ADAL" clId="{FEA94546-B0DF-4980-A0C3-181308B43A73}" dt="2022-06-10T13:00:52.366" v="5701" actId="1076"/>
          <ac:picMkLst>
            <pc:docMk/>
            <pc:sldMk cId="971421697" sldId="313"/>
            <ac:picMk id="8" creationId="{B35DF056-735B-CDC4-213F-A85713670ADC}"/>
          </ac:picMkLst>
        </pc:picChg>
        <pc:picChg chg="del">
          <ac:chgData name="Claire Theobald" userId="e5e96d6a-dffb-4be3-a7c9-5724c0a71d0d" providerId="ADAL" clId="{FEA94546-B0DF-4980-A0C3-181308B43A73}" dt="2022-06-10T06:01:17.209" v="1479" actId="478"/>
          <ac:picMkLst>
            <pc:docMk/>
            <pc:sldMk cId="971421697" sldId="313"/>
            <ac:picMk id="15" creationId="{D00BA13D-8DFE-59D8-2E4D-C06F6846276E}"/>
          </ac:picMkLst>
        </pc:picChg>
        <pc:picChg chg="del">
          <ac:chgData name="Claire Theobald" userId="e5e96d6a-dffb-4be3-a7c9-5724c0a71d0d" providerId="ADAL" clId="{FEA94546-B0DF-4980-A0C3-181308B43A73}" dt="2022-06-10T06:01:19" v="1480" actId="478"/>
          <ac:picMkLst>
            <pc:docMk/>
            <pc:sldMk cId="971421697" sldId="313"/>
            <ac:picMk id="16" creationId="{A5C6E280-942C-B274-B5FE-5A5D502C378F}"/>
          </ac:picMkLst>
        </pc:picChg>
        <pc:picChg chg="add mod">
          <ac:chgData name="Claire Theobald" userId="e5e96d6a-dffb-4be3-a7c9-5724c0a71d0d" providerId="ADAL" clId="{FEA94546-B0DF-4980-A0C3-181308B43A73}" dt="2022-06-10T09:53:28.042" v="3743" actId="1076"/>
          <ac:picMkLst>
            <pc:docMk/>
            <pc:sldMk cId="971421697" sldId="313"/>
            <ac:picMk id="18" creationId="{7E208A63-9832-46C4-846B-E78BDE472A76}"/>
          </ac:picMkLst>
        </pc:picChg>
        <pc:picChg chg="add del mod">
          <ac:chgData name="Claire Theobald" userId="e5e96d6a-dffb-4be3-a7c9-5724c0a71d0d" providerId="ADAL" clId="{FEA94546-B0DF-4980-A0C3-181308B43A73}" dt="2022-06-10T09:33:45.576" v="3341" actId="478"/>
          <ac:picMkLst>
            <pc:docMk/>
            <pc:sldMk cId="971421697" sldId="313"/>
            <ac:picMk id="19" creationId="{AEEE7168-CDCF-F3EF-8C42-8C226EBB4114}"/>
          </ac:picMkLst>
        </pc:picChg>
        <pc:picChg chg="add mod modCrop">
          <ac:chgData name="Claire Theobald" userId="e5e96d6a-dffb-4be3-a7c9-5724c0a71d0d" providerId="ADAL" clId="{FEA94546-B0DF-4980-A0C3-181308B43A73}" dt="2022-06-10T12:47:34.479" v="5448" actId="1076"/>
          <ac:picMkLst>
            <pc:docMk/>
            <pc:sldMk cId="971421697" sldId="313"/>
            <ac:picMk id="23" creationId="{06E46B27-2DD6-4B78-C3D9-704D65CA6510}"/>
          </ac:picMkLst>
        </pc:picChg>
        <pc:picChg chg="add del mod ord">
          <ac:chgData name="Claire Theobald" userId="e5e96d6a-dffb-4be3-a7c9-5724c0a71d0d" providerId="ADAL" clId="{FEA94546-B0DF-4980-A0C3-181308B43A73}" dt="2022-06-10T12:45:47.669" v="5400" actId="478"/>
          <ac:picMkLst>
            <pc:docMk/>
            <pc:sldMk cId="971421697" sldId="313"/>
            <ac:picMk id="26" creationId="{FF635541-0561-CF9A-5372-012C05B2135D}"/>
          </ac:picMkLst>
        </pc:picChg>
      </pc:sldChg>
      <pc:sldChg chg="addSp delSp modSp mod modAnim">
        <pc:chgData name="Claire Theobald" userId="e5e96d6a-dffb-4be3-a7c9-5724c0a71d0d" providerId="ADAL" clId="{FEA94546-B0DF-4980-A0C3-181308B43A73}" dt="2022-06-10T14:11:24.805" v="6786"/>
        <pc:sldMkLst>
          <pc:docMk/>
          <pc:sldMk cId="7178565" sldId="314"/>
        </pc:sldMkLst>
        <pc:spChg chg="mod">
          <ac:chgData name="Claire Theobald" userId="e5e96d6a-dffb-4be3-a7c9-5724c0a71d0d" providerId="ADAL" clId="{FEA94546-B0DF-4980-A0C3-181308B43A73}" dt="2022-06-10T09:10:06.784" v="2671" actId="255"/>
          <ac:spMkLst>
            <pc:docMk/>
            <pc:sldMk cId="7178565" sldId="314"/>
            <ac:spMk id="2" creationId="{AE0F8792-9E6B-8A4E-9A16-4FA2C0BC605A}"/>
          </ac:spMkLst>
        </pc:spChg>
        <pc:spChg chg="del">
          <ac:chgData name="Claire Theobald" userId="e5e96d6a-dffb-4be3-a7c9-5724c0a71d0d" providerId="ADAL" clId="{FEA94546-B0DF-4980-A0C3-181308B43A73}" dt="2022-06-10T06:30:57.085" v="1697" actId="478"/>
          <ac:spMkLst>
            <pc:docMk/>
            <pc:sldMk cId="7178565" sldId="314"/>
            <ac:spMk id="3" creationId="{63C02056-3F0E-6841-A8A5-323391F73CE7}"/>
          </ac:spMkLst>
        </pc:spChg>
        <pc:spChg chg="add del mod">
          <ac:chgData name="Claire Theobald" userId="e5e96d6a-dffb-4be3-a7c9-5724c0a71d0d" providerId="ADAL" clId="{FEA94546-B0DF-4980-A0C3-181308B43A73}" dt="2022-06-10T06:30:59.722" v="1698" actId="478"/>
          <ac:spMkLst>
            <pc:docMk/>
            <pc:sldMk cId="7178565" sldId="314"/>
            <ac:spMk id="5" creationId="{19A08502-CAC1-E18D-215B-B7FC25E51EDA}"/>
          </ac:spMkLst>
        </pc:spChg>
        <pc:spChg chg="mod">
          <ac:chgData name="Claire Theobald" userId="e5e96d6a-dffb-4be3-a7c9-5724c0a71d0d" providerId="ADAL" clId="{FEA94546-B0DF-4980-A0C3-181308B43A73}" dt="2022-06-10T06:32:47.351" v="1709" actId="255"/>
          <ac:spMkLst>
            <pc:docMk/>
            <pc:sldMk cId="7178565" sldId="314"/>
            <ac:spMk id="17" creationId="{98215E5B-B55C-FF8D-BAA8-F45DA95FBC42}"/>
          </ac:spMkLst>
        </pc:spChg>
        <pc:spChg chg="mod">
          <ac:chgData name="Claire Theobald" userId="e5e96d6a-dffb-4be3-a7c9-5724c0a71d0d" providerId="ADAL" clId="{FEA94546-B0DF-4980-A0C3-181308B43A73}" dt="2022-06-10T06:32:47.351" v="1709" actId="255"/>
          <ac:spMkLst>
            <pc:docMk/>
            <pc:sldMk cId="7178565" sldId="314"/>
            <ac:spMk id="18" creationId="{96F76A76-A7F3-0443-0997-C341B514C520}"/>
          </ac:spMkLst>
        </pc:spChg>
        <pc:spChg chg="mod">
          <ac:chgData name="Claire Theobald" userId="e5e96d6a-dffb-4be3-a7c9-5724c0a71d0d" providerId="ADAL" clId="{FEA94546-B0DF-4980-A0C3-181308B43A73}" dt="2022-06-10T08:52:00.034" v="2425" actId="20577"/>
          <ac:spMkLst>
            <pc:docMk/>
            <pc:sldMk cId="7178565" sldId="314"/>
            <ac:spMk id="19" creationId="{BC1D9DE9-4A48-FB88-3BB8-12B3FC3641DA}"/>
          </ac:spMkLst>
        </pc:spChg>
        <pc:spChg chg="mod">
          <ac:chgData name="Claire Theobald" userId="e5e96d6a-dffb-4be3-a7c9-5724c0a71d0d" providerId="ADAL" clId="{FEA94546-B0DF-4980-A0C3-181308B43A73}" dt="2022-06-10T08:52:02.639" v="2426" actId="20577"/>
          <ac:spMkLst>
            <pc:docMk/>
            <pc:sldMk cId="7178565" sldId="314"/>
            <ac:spMk id="20" creationId="{FACB3867-893C-5428-64AC-335FC2DC17F6}"/>
          </ac:spMkLst>
        </pc:spChg>
        <pc:spChg chg="mod">
          <ac:chgData name="Claire Theobald" userId="e5e96d6a-dffb-4be3-a7c9-5724c0a71d0d" providerId="ADAL" clId="{FEA94546-B0DF-4980-A0C3-181308B43A73}" dt="2022-06-10T08:52:04.821" v="2427" actId="20577"/>
          <ac:spMkLst>
            <pc:docMk/>
            <pc:sldMk cId="7178565" sldId="314"/>
            <ac:spMk id="21" creationId="{E37295AA-005F-78E2-D330-FFD51D6C24EF}"/>
          </ac:spMkLst>
        </pc:spChg>
        <pc:spChg chg="mod">
          <ac:chgData name="Claire Theobald" userId="e5e96d6a-dffb-4be3-a7c9-5724c0a71d0d" providerId="ADAL" clId="{FEA94546-B0DF-4980-A0C3-181308B43A73}" dt="2022-06-10T06:33:01.512" v="1714" actId="1076"/>
          <ac:spMkLst>
            <pc:docMk/>
            <pc:sldMk cId="7178565" sldId="314"/>
            <ac:spMk id="22" creationId="{0888786B-165C-52DB-873F-2040E2036373}"/>
          </ac:spMkLst>
        </pc:spChg>
        <pc:picChg chg="add del">
          <ac:chgData name="Claire Theobald" userId="e5e96d6a-dffb-4be3-a7c9-5724c0a71d0d" providerId="ADAL" clId="{FEA94546-B0DF-4980-A0C3-181308B43A73}" dt="2022-06-10T09:10:39.640" v="2680" actId="478"/>
          <ac:picMkLst>
            <pc:docMk/>
            <pc:sldMk cId="7178565" sldId="314"/>
            <ac:picMk id="12" creationId="{94DC83AE-A2B2-54ED-ED29-F6E272BB0236}"/>
          </ac:picMkLst>
        </pc:picChg>
        <pc:picChg chg="mod">
          <ac:chgData name="Claire Theobald" userId="e5e96d6a-dffb-4be3-a7c9-5724c0a71d0d" providerId="ADAL" clId="{FEA94546-B0DF-4980-A0C3-181308B43A73}" dt="2022-06-10T08:51:33.004" v="2424" actId="14100"/>
          <ac:picMkLst>
            <pc:docMk/>
            <pc:sldMk cId="7178565" sldId="314"/>
            <ac:picMk id="15" creationId="{F38A683A-5C00-D414-1E04-E807E0130D5D}"/>
          </ac:picMkLst>
        </pc:picChg>
        <pc:picChg chg="mod">
          <ac:chgData name="Claire Theobald" userId="e5e96d6a-dffb-4be3-a7c9-5724c0a71d0d" providerId="ADAL" clId="{FEA94546-B0DF-4980-A0C3-181308B43A73}" dt="2022-06-10T08:51:09.682" v="2408" actId="1076"/>
          <ac:picMkLst>
            <pc:docMk/>
            <pc:sldMk cId="7178565" sldId="314"/>
            <ac:picMk id="23" creationId="{C97A82C6-7A20-2636-6449-92C153F0D75D}"/>
          </ac:picMkLst>
        </pc:picChg>
      </pc:sldChg>
      <pc:sldChg chg="del">
        <pc:chgData name="Claire Theobald" userId="e5e96d6a-dffb-4be3-a7c9-5724c0a71d0d" providerId="ADAL" clId="{FEA94546-B0DF-4980-A0C3-181308B43A73}" dt="2022-06-10T09:31:11.395" v="3249" actId="47"/>
        <pc:sldMkLst>
          <pc:docMk/>
          <pc:sldMk cId="2718294085" sldId="315"/>
        </pc:sldMkLst>
      </pc:sldChg>
      <pc:sldChg chg="addSp delSp modSp mod modAnim">
        <pc:chgData name="Claire Theobald" userId="e5e96d6a-dffb-4be3-a7c9-5724c0a71d0d" providerId="ADAL" clId="{FEA94546-B0DF-4980-A0C3-181308B43A73}" dt="2022-06-10T14:13:15.009" v="6797"/>
        <pc:sldMkLst>
          <pc:docMk/>
          <pc:sldMk cId="3915027496" sldId="316"/>
        </pc:sldMkLst>
        <pc:spChg chg="mod">
          <ac:chgData name="Claire Theobald" userId="e5e96d6a-dffb-4be3-a7c9-5724c0a71d0d" providerId="ADAL" clId="{FEA94546-B0DF-4980-A0C3-181308B43A73}" dt="2022-06-10T09:08:50.059" v="2661" actId="1076"/>
          <ac:spMkLst>
            <pc:docMk/>
            <pc:sldMk cId="3915027496" sldId="316"/>
            <ac:spMk id="2" creationId="{AE0F8792-9E6B-8A4E-9A16-4FA2C0BC605A}"/>
          </ac:spMkLst>
        </pc:spChg>
        <pc:spChg chg="del">
          <ac:chgData name="Claire Theobald" userId="e5e96d6a-dffb-4be3-a7c9-5724c0a71d0d" providerId="ADAL" clId="{FEA94546-B0DF-4980-A0C3-181308B43A73}" dt="2022-06-10T08:56:49.983" v="2563" actId="478"/>
          <ac:spMkLst>
            <pc:docMk/>
            <pc:sldMk cId="3915027496" sldId="316"/>
            <ac:spMk id="3" creationId="{63C02056-3F0E-6841-A8A5-323391F73CE7}"/>
          </ac:spMkLst>
        </pc:spChg>
        <pc:spChg chg="add mod">
          <ac:chgData name="Claire Theobald" userId="e5e96d6a-dffb-4be3-a7c9-5724c0a71d0d" providerId="ADAL" clId="{FEA94546-B0DF-4980-A0C3-181308B43A73}" dt="2022-06-10T08:57:18.532" v="2574" actId="14100"/>
          <ac:spMkLst>
            <pc:docMk/>
            <pc:sldMk cId="3915027496" sldId="316"/>
            <ac:spMk id="7" creationId="{BB6D49BC-3281-4822-3D69-E36A8DF96A50}"/>
          </ac:spMkLst>
        </pc:spChg>
        <pc:spChg chg="add del mod">
          <ac:chgData name="Claire Theobald" userId="e5e96d6a-dffb-4be3-a7c9-5724c0a71d0d" providerId="ADAL" clId="{FEA94546-B0DF-4980-A0C3-181308B43A73}" dt="2022-06-10T08:56:53.444" v="2564" actId="478"/>
          <ac:spMkLst>
            <pc:docMk/>
            <pc:sldMk cId="3915027496" sldId="316"/>
            <ac:spMk id="10" creationId="{898103B0-B2D4-D597-ED9E-E764CC6E59BA}"/>
          </ac:spMkLst>
        </pc:spChg>
        <pc:spChg chg="del">
          <ac:chgData name="Claire Theobald" userId="e5e96d6a-dffb-4be3-a7c9-5724c0a71d0d" providerId="ADAL" clId="{FEA94546-B0DF-4980-A0C3-181308B43A73}" dt="2022-06-10T08:53:19.340" v="2473" actId="478"/>
          <ac:spMkLst>
            <pc:docMk/>
            <pc:sldMk cId="3915027496" sldId="316"/>
            <ac:spMk id="13" creationId="{EB8B449D-46BF-6C03-2187-CD8BE44F5A7D}"/>
          </ac:spMkLst>
        </pc:spChg>
        <pc:spChg chg="mod">
          <ac:chgData name="Claire Theobald" userId="e5e96d6a-dffb-4be3-a7c9-5724c0a71d0d" providerId="ADAL" clId="{FEA94546-B0DF-4980-A0C3-181308B43A73}" dt="2022-06-10T12:34:16.265" v="5223" actId="1076"/>
          <ac:spMkLst>
            <pc:docMk/>
            <pc:sldMk cId="3915027496" sldId="316"/>
            <ac:spMk id="17" creationId="{D613679C-9A17-A492-BB87-697757383CAA}"/>
          </ac:spMkLst>
        </pc:spChg>
        <pc:spChg chg="del">
          <ac:chgData name="Claire Theobald" userId="e5e96d6a-dffb-4be3-a7c9-5724c0a71d0d" providerId="ADAL" clId="{FEA94546-B0DF-4980-A0C3-181308B43A73}" dt="2022-06-10T08:54:07.272" v="2497" actId="478"/>
          <ac:spMkLst>
            <pc:docMk/>
            <pc:sldMk cId="3915027496" sldId="316"/>
            <ac:spMk id="18" creationId="{2A00AEF9-9A11-633E-75D6-57196F3B4F47}"/>
          </ac:spMkLst>
        </pc:spChg>
        <pc:spChg chg="mod topLvl">
          <ac:chgData name="Claire Theobald" userId="e5e96d6a-dffb-4be3-a7c9-5724c0a71d0d" providerId="ADAL" clId="{FEA94546-B0DF-4980-A0C3-181308B43A73}" dt="2022-06-10T08:58:28.964" v="2580" actId="1076"/>
          <ac:spMkLst>
            <pc:docMk/>
            <pc:sldMk cId="3915027496" sldId="316"/>
            <ac:spMk id="19" creationId="{76EA9910-99A9-0E87-9BFC-D231563B1F3B}"/>
          </ac:spMkLst>
        </pc:spChg>
        <pc:spChg chg="mod topLvl">
          <ac:chgData name="Claire Theobald" userId="e5e96d6a-dffb-4be3-a7c9-5724c0a71d0d" providerId="ADAL" clId="{FEA94546-B0DF-4980-A0C3-181308B43A73}" dt="2022-06-10T08:58:28.964" v="2580" actId="1076"/>
          <ac:spMkLst>
            <pc:docMk/>
            <pc:sldMk cId="3915027496" sldId="316"/>
            <ac:spMk id="20" creationId="{1ABB67F9-FD26-A941-B797-99B08B3B5A3A}"/>
          </ac:spMkLst>
        </pc:spChg>
        <pc:spChg chg="mod ord topLvl">
          <ac:chgData name="Claire Theobald" userId="e5e96d6a-dffb-4be3-a7c9-5724c0a71d0d" providerId="ADAL" clId="{FEA94546-B0DF-4980-A0C3-181308B43A73}" dt="2022-06-10T08:58:28.964" v="2580" actId="1076"/>
          <ac:spMkLst>
            <pc:docMk/>
            <pc:sldMk cId="3915027496" sldId="316"/>
            <ac:spMk id="21" creationId="{553A6121-D096-9F11-E175-404CF473F9CE}"/>
          </ac:spMkLst>
        </pc:spChg>
        <pc:spChg chg="add mod">
          <ac:chgData name="Claire Theobald" userId="e5e96d6a-dffb-4be3-a7c9-5724c0a71d0d" providerId="ADAL" clId="{FEA94546-B0DF-4980-A0C3-181308B43A73}" dt="2022-06-10T12:34:16.265" v="5223" actId="1076"/>
          <ac:spMkLst>
            <pc:docMk/>
            <pc:sldMk cId="3915027496" sldId="316"/>
            <ac:spMk id="23" creationId="{52D25E67-5A40-7D73-885B-0CBF63C876B3}"/>
          </ac:spMkLst>
        </pc:spChg>
        <pc:spChg chg="add mod">
          <ac:chgData name="Claire Theobald" userId="e5e96d6a-dffb-4be3-a7c9-5724c0a71d0d" providerId="ADAL" clId="{FEA94546-B0DF-4980-A0C3-181308B43A73}" dt="2022-06-10T08:56:57.147" v="2565" actId="1076"/>
          <ac:spMkLst>
            <pc:docMk/>
            <pc:sldMk cId="3915027496" sldId="316"/>
            <ac:spMk id="25" creationId="{5AD4AF2E-01A3-773F-98EF-DA3F1D75F297}"/>
          </ac:spMkLst>
        </pc:spChg>
        <pc:spChg chg="add mod">
          <ac:chgData name="Claire Theobald" userId="e5e96d6a-dffb-4be3-a7c9-5724c0a71d0d" providerId="ADAL" clId="{FEA94546-B0DF-4980-A0C3-181308B43A73}" dt="2022-06-10T12:34:40.570" v="5232" actId="14100"/>
          <ac:spMkLst>
            <pc:docMk/>
            <pc:sldMk cId="3915027496" sldId="316"/>
            <ac:spMk id="27" creationId="{801C14F9-354E-7AE4-D2F3-F85FC938E1BA}"/>
          </ac:spMkLst>
        </pc:spChg>
        <pc:spChg chg="add mod">
          <ac:chgData name="Claire Theobald" userId="e5e96d6a-dffb-4be3-a7c9-5724c0a71d0d" providerId="ADAL" clId="{FEA94546-B0DF-4980-A0C3-181308B43A73}" dt="2022-06-10T12:34:28.968" v="5229" actId="1076"/>
          <ac:spMkLst>
            <pc:docMk/>
            <pc:sldMk cId="3915027496" sldId="316"/>
            <ac:spMk id="30" creationId="{891AC2A1-847C-C574-6D5F-016554FCCA1C}"/>
          </ac:spMkLst>
        </pc:spChg>
        <pc:spChg chg="add mod">
          <ac:chgData name="Claire Theobald" userId="e5e96d6a-dffb-4be3-a7c9-5724c0a71d0d" providerId="ADAL" clId="{FEA94546-B0DF-4980-A0C3-181308B43A73}" dt="2022-06-10T12:34:32.687" v="5230" actId="1076"/>
          <ac:spMkLst>
            <pc:docMk/>
            <pc:sldMk cId="3915027496" sldId="316"/>
            <ac:spMk id="31" creationId="{E9175CEB-B06F-4274-DB84-DE600AE73E94}"/>
          </ac:spMkLst>
        </pc:spChg>
        <pc:grpChg chg="add del mod">
          <ac:chgData name="Claire Theobald" userId="e5e96d6a-dffb-4be3-a7c9-5724c0a71d0d" providerId="ADAL" clId="{FEA94546-B0DF-4980-A0C3-181308B43A73}" dt="2022-06-10T08:56:39.073" v="2560" actId="165"/>
          <ac:grpSpMkLst>
            <pc:docMk/>
            <pc:sldMk cId="3915027496" sldId="316"/>
            <ac:grpSpMk id="8" creationId="{6D1A2BDB-EA49-B464-8D6B-B7C388B8331B}"/>
          </ac:grpSpMkLst>
        </pc:grpChg>
        <pc:picChg chg="add mod modCrop">
          <ac:chgData name="Claire Theobald" userId="e5e96d6a-dffb-4be3-a7c9-5724c0a71d0d" providerId="ADAL" clId="{FEA94546-B0DF-4980-A0C3-181308B43A73}" dt="2022-06-10T12:34:24.967" v="5227" actId="14100"/>
          <ac:picMkLst>
            <pc:docMk/>
            <pc:sldMk cId="3915027496" sldId="316"/>
            <ac:picMk id="5" creationId="{3379A7C3-84FF-4796-171B-4B2FA5B93602}"/>
          </ac:picMkLst>
        </pc:picChg>
        <pc:picChg chg="add del mod modCrop">
          <ac:chgData name="Claire Theobald" userId="e5e96d6a-dffb-4be3-a7c9-5724c0a71d0d" providerId="ADAL" clId="{FEA94546-B0DF-4980-A0C3-181308B43A73}" dt="2022-06-10T09:05:03.960" v="2596" actId="478"/>
          <ac:picMkLst>
            <pc:docMk/>
            <pc:sldMk cId="3915027496" sldId="316"/>
            <ac:picMk id="12" creationId="{402D2438-6D17-7197-8F8C-8490064379E5}"/>
          </ac:picMkLst>
        </pc:picChg>
        <pc:picChg chg="del">
          <ac:chgData name="Claire Theobald" userId="e5e96d6a-dffb-4be3-a7c9-5724c0a71d0d" providerId="ADAL" clId="{FEA94546-B0DF-4980-A0C3-181308B43A73}" dt="2022-06-10T08:53:19.910" v="2474" actId="478"/>
          <ac:picMkLst>
            <pc:docMk/>
            <pc:sldMk cId="3915027496" sldId="316"/>
            <ac:picMk id="15" creationId="{D00BA13D-8DFE-59D8-2E4D-C06F6846276E}"/>
          </ac:picMkLst>
        </pc:picChg>
        <pc:picChg chg="mod topLvl">
          <ac:chgData name="Claire Theobald" userId="e5e96d6a-dffb-4be3-a7c9-5724c0a71d0d" providerId="ADAL" clId="{FEA94546-B0DF-4980-A0C3-181308B43A73}" dt="2022-06-10T08:58:28.964" v="2580" actId="1076"/>
          <ac:picMkLst>
            <pc:docMk/>
            <pc:sldMk cId="3915027496" sldId="316"/>
            <ac:picMk id="22" creationId="{6B745B3A-499F-951A-75FB-5DE444418955}"/>
          </ac:picMkLst>
        </pc:picChg>
        <pc:picChg chg="mod topLvl">
          <ac:chgData name="Claire Theobald" userId="e5e96d6a-dffb-4be3-a7c9-5724c0a71d0d" providerId="ADAL" clId="{FEA94546-B0DF-4980-A0C3-181308B43A73}" dt="2022-06-10T08:58:28.964" v="2580" actId="1076"/>
          <ac:picMkLst>
            <pc:docMk/>
            <pc:sldMk cId="3915027496" sldId="316"/>
            <ac:picMk id="24" creationId="{0BBC1652-BF5D-2027-695C-AA9D2FDA718B}"/>
          </ac:picMkLst>
        </pc:picChg>
        <pc:picChg chg="mod topLvl">
          <ac:chgData name="Claire Theobald" userId="e5e96d6a-dffb-4be3-a7c9-5724c0a71d0d" providerId="ADAL" clId="{FEA94546-B0DF-4980-A0C3-181308B43A73}" dt="2022-06-10T08:58:28.964" v="2580" actId="1076"/>
          <ac:picMkLst>
            <pc:docMk/>
            <pc:sldMk cId="3915027496" sldId="316"/>
            <ac:picMk id="26" creationId="{6E06EA44-472D-725C-014F-D2A1C09286FD}"/>
          </ac:picMkLst>
        </pc:picChg>
        <pc:picChg chg="add del mod modCrop">
          <ac:chgData name="Claire Theobald" userId="e5e96d6a-dffb-4be3-a7c9-5724c0a71d0d" providerId="ADAL" clId="{FEA94546-B0DF-4980-A0C3-181308B43A73}" dt="2022-06-10T09:05:24.247" v="2605" actId="478"/>
          <ac:picMkLst>
            <pc:docMk/>
            <pc:sldMk cId="3915027496" sldId="316"/>
            <ac:picMk id="27" creationId="{6632F3F2-3C91-EFC7-ED6F-AD9096DE80C4}"/>
          </ac:picMkLst>
        </pc:picChg>
        <pc:picChg chg="add mod modCrop">
          <ac:chgData name="Claire Theobald" userId="e5e96d6a-dffb-4be3-a7c9-5724c0a71d0d" providerId="ADAL" clId="{FEA94546-B0DF-4980-A0C3-181308B43A73}" dt="2022-06-10T12:34:26.599" v="5228" actId="1076"/>
          <ac:picMkLst>
            <pc:docMk/>
            <pc:sldMk cId="3915027496" sldId="316"/>
            <ac:picMk id="29" creationId="{318B7ABB-3932-3C18-9645-B3E13D7C4FEC}"/>
          </ac:picMkLst>
        </pc:picChg>
      </pc:sldChg>
      <pc:sldChg chg="addSp delSp modSp mod delAnim modAnim">
        <pc:chgData name="Claire Theobald" userId="e5e96d6a-dffb-4be3-a7c9-5724c0a71d0d" providerId="ADAL" clId="{FEA94546-B0DF-4980-A0C3-181308B43A73}" dt="2022-06-12T13:56:21.372" v="8037" actId="1076"/>
        <pc:sldMkLst>
          <pc:docMk/>
          <pc:sldMk cId="2069730829" sldId="317"/>
        </pc:sldMkLst>
        <pc:spChg chg="mod">
          <ac:chgData name="Claire Theobald" userId="e5e96d6a-dffb-4be3-a7c9-5724c0a71d0d" providerId="ADAL" clId="{FEA94546-B0DF-4980-A0C3-181308B43A73}" dt="2022-06-10T09:19:31.262" v="2855" actId="20577"/>
          <ac:spMkLst>
            <pc:docMk/>
            <pc:sldMk cId="2069730829" sldId="317"/>
            <ac:spMk id="2" creationId="{AE0F8792-9E6B-8A4E-9A16-4FA2C0BC605A}"/>
          </ac:spMkLst>
        </pc:spChg>
        <pc:spChg chg="add del mod">
          <ac:chgData name="Claire Theobald" userId="e5e96d6a-dffb-4be3-a7c9-5724c0a71d0d" providerId="ADAL" clId="{FEA94546-B0DF-4980-A0C3-181308B43A73}" dt="2022-06-12T12:00:06.795" v="6845" actId="478"/>
          <ac:spMkLst>
            <pc:docMk/>
            <pc:sldMk cId="2069730829" sldId="317"/>
            <ac:spMk id="3" creationId="{CAFABBBE-6340-18C0-1A12-CF7E9FD038C2}"/>
          </ac:spMkLst>
        </pc:spChg>
        <pc:spChg chg="add del mod">
          <ac:chgData name="Claire Theobald" userId="e5e96d6a-dffb-4be3-a7c9-5724c0a71d0d" providerId="ADAL" clId="{FEA94546-B0DF-4980-A0C3-181308B43A73}" dt="2022-06-12T13:56:12.980" v="8033" actId="478"/>
          <ac:spMkLst>
            <pc:docMk/>
            <pc:sldMk cId="2069730829" sldId="317"/>
            <ac:spMk id="6" creationId="{5CB56A95-AD1B-204C-64A0-A2B478A57B02}"/>
          </ac:spMkLst>
        </pc:spChg>
        <pc:spChg chg="mod">
          <ac:chgData name="Claire Theobald" userId="e5e96d6a-dffb-4be3-a7c9-5724c0a71d0d" providerId="ADAL" clId="{FEA94546-B0DF-4980-A0C3-181308B43A73}" dt="2022-06-10T09:27:13.282" v="3241" actId="207"/>
          <ac:spMkLst>
            <pc:docMk/>
            <pc:sldMk cId="2069730829" sldId="317"/>
            <ac:spMk id="7" creationId="{BB6D49BC-3281-4822-3D69-E36A8DF96A50}"/>
          </ac:spMkLst>
        </pc:spChg>
        <pc:spChg chg="mod">
          <ac:chgData name="Claire Theobald" userId="e5e96d6a-dffb-4be3-a7c9-5724c0a71d0d" providerId="ADAL" clId="{FEA94546-B0DF-4980-A0C3-181308B43A73}" dt="2022-06-12T13:56:21.372" v="8037" actId="1076"/>
          <ac:spMkLst>
            <pc:docMk/>
            <pc:sldMk cId="2069730829" sldId="317"/>
            <ac:spMk id="17" creationId="{D613679C-9A17-A492-BB87-697757383CAA}"/>
          </ac:spMkLst>
        </pc:spChg>
        <pc:spChg chg="mod">
          <ac:chgData name="Claire Theobald" userId="e5e96d6a-dffb-4be3-a7c9-5724c0a71d0d" providerId="ADAL" clId="{FEA94546-B0DF-4980-A0C3-181308B43A73}" dt="2022-06-10T09:23:03.929" v="3208" actId="1076"/>
          <ac:spMkLst>
            <pc:docMk/>
            <pc:sldMk cId="2069730829" sldId="317"/>
            <ac:spMk id="21" creationId="{553A6121-D096-9F11-E175-404CF473F9CE}"/>
          </ac:spMkLst>
        </pc:spChg>
        <pc:spChg chg="add del mod">
          <ac:chgData name="Claire Theobald" userId="e5e96d6a-dffb-4be3-a7c9-5724c0a71d0d" providerId="ADAL" clId="{FEA94546-B0DF-4980-A0C3-181308B43A73}" dt="2022-06-12T13:56:13.757" v="8034" actId="478"/>
          <ac:spMkLst>
            <pc:docMk/>
            <pc:sldMk cId="2069730829" sldId="317"/>
            <ac:spMk id="23" creationId="{09EDF403-998A-8AFF-A455-07BB2F12BF8B}"/>
          </ac:spMkLst>
        </pc:spChg>
        <pc:spChg chg="del mod">
          <ac:chgData name="Claire Theobald" userId="e5e96d6a-dffb-4be3-a7c9-5724c0a71d0d" providerId="ADAL" clId="{FEA94546-B0DF-4980-A0C3-181308B43A73}" dt="2022-06-10T09:18:54.220" v="2816" actId="478"/>
          <ac:spMkLst>
            <pc:docMk/>
            <pc:sldMk cId="2069730829" sldId="317"/>
            <ac:spMk id="23" creationId="{52D25E67-5A40-7D73-885B-0CBF63C876B3}"/>
          </ac:spMkLst>
        </pc:spChg>
        <pc:spChg chg="add mod">
          <ac:chgData name="Claire Theobald" userId="e5e96d6a-dffb-4be3-a7c9-5724c0a71d0d" providerId="ADAL" clId="{FEA94546-B0DF-4980-A0C3-181308B43A73}" dt="2022-06-12T13:56:18.596" v="8036" actId="1076"/>
          <ac:spMkLst>
            <pc:docMk/>
            <pc:sldMk cId="2069730829" sldId="317"/>
            <ac:spMk id="28" creationId="{9A411E09-3899-89E8-5A20-BAAB369109AB}"/>
          </ac:spMkLst>
        </pc:spChg>
        <pc:spChg chg="add del mod">
          <ac:chgData name="Claire Theobald" userId="e5e96d6a-dffb-4be3-a7c9-5724c0a71d0d" providerId="ADAL" clId="{FEA94546-B0DF-4980-A0C3-181308B43A73}" dt="2022-06-12T13:56:14.499" v="8035" actId="478"/>
          <ac:spMkLst>
            <pc:docMk/>
            <pc:sldMk cId="2069730829" sldId="317"/>
            <ac:spMk id="29" creationId="{9ECE1622-6463-B3B9-7EEA-3FD9CCEDE6A9}"/>
          </ac:spMkLst>
        </pc:spChg>
        <pc:spChg chg="del mod">
          <ac:chgData name="Claire Theobald" userId="e5e96d6a-dffb-4be3-a7c9-5724c0a71d0d" providerId="ADAL" clId="{FEA94546-B0DF-4980-A0C3-181308B43A73}" dt="2022-06-10T09:18:56.067" v="2817" actId="478"/>
          <ac:spMkLst>
            <pc:docMk/>
            <pc:sldMk cId="2069730829" sldId="317"/>
            <ac:spMk id="30" creationId="{891AC2A1-847C-C574-6D5F-016554FCCA1C}"/>
          </ac:spMkLst>
        </pc:spChg>
        <pc:spChg chg="del mod">
          <ac:chgData name="Claire Theobald" userId="e5e96d6a-dffb-4be3-a7c9-5724c0a71d0d" providerId="ADAL" clId="{FEA94546-B0DF-4980-A0C3-181308B43A73}" dt="2022-06-10T09:18:57.805" v="2818" actId="478"/>
          <ac:spMkLst>
            <pc:docMk/>
            <pc:sldMk cId="2069730829" sldId="317"/>
            <ac:spMk id="31" creationId="{E9175CEB-B06F-4274-DB84-DE600AE73E94}"/>
          </ac:spMkLst>
        </pc:spChg>
        <pc:picChg chg="del">
          <ac:chgData name="Claire Theobald" userId="e5e96d6a-dffb-4be3-a7c9-5724c0a71d0d" providerId="ADAL" clId="{FEA94546-B0DF-4980-A0C3-181308B43A73}" dt="2022-06-10T09:15:48.929" v="2722" actId="478"/>
          <ac:picMkLst>
            <pc:docMk/>
            <pc:sldMk cId="2069730829" sldId="317"/>
            <ac:picMk id="5" creationId="{3379A7C3-84FF-4796-171B-4B2FA5B93602}"/>
          </ac:picMkLst>
        </pc:picChg>
        <pc:picChg chg="add del mod">
          <ac:chgData name="Claire Theobald" userId="e5e96d6a-dffb-4be3-a7c9-5724c0a71d0d" providerId="ADAL" clId="{FEA94546-B0DF-4980-A0C3-181308B43A73}" dt="2022-06-12T12:01:14.004" v="6852" actId="478"/>
          <ac:picMkLst>
            <pc:docMk/>
            <pc:sldMk cId="2069730829" sldId="317"/>
            <ac:picMk id="5" creationId="{6B974487-D933-B556-A74A-3F08B8FC7276}"/>
          </ac:picMkLst>
        </pc:picChg>
        <pc:picChg chg="del">
          <ac:chgData name="Claire Theobald" userId="e5e96d6a-dffb-4be3-a7c9-5724c0a71d0d" providerId="ADAL" clId="{FEA94546-B0DF-4980-A0C3-181308B43A73}" dt="2022-06-10T09:24:34.908" v="3216" actId="478"/>
          <ac:picMkLst>
            <pc:docMk/>
            <pc:sldMk cId="2069730829" sldId="317"/>
            <ac:picMk id="6" creationId="{4E37EB32-56B2-5B33-9AB6-6F70F462BFFA}"/>
          </ac:picMkLst>
        </pc:picChg>
        <pc:picChg chg="mod">
          <ac:chgData name="Claire Theobald" userId="e5e96d6a-dffb-4be3-a7c9-5724c0a71d0d" providerId="ADAL" clId="{FEA94546-B0DF-4980-A0C3-181308B43A73}" dt="2022-06-10T09:23:05.681" v="3209" actId="1076"/>
          <ac:picMkLst>
            <pc:docMk/>
            <pc:sldMk cId="2069730829" sldId="317"/>
            <ac:picMk id="26" creationId="{6E06EA44-472D-725C-014F-D2A1C09286FD}"/>
          </ac:picMkLst>
        </pc:picChg>
        <pc:picChg chg="add mod">
          <ac:chgData name="Claire Theobald" userId="e5e96d6a-dffb-4be3-a7c9-5724c0a71d0d" providerId="ADAL" clId="{FEA94546-B0DF-4980-A0C3-181308B43A73}" dt="2022-06-12T12:03:39.822" v="6881" actId="1076"/>
          <ac:picMkLst>
            <pc:docMk/>
            <pc:sldMk cId="2069730829" sldId="317"/>
            <ac:picMk id="27" creationId="{D49C4A80-BCCF-C6AA-62B2-1252D101A13B}"/>
          </ac:picMkLst>
        </pc:picChg>
        <pc:picChg chg="del">
          <ac:chgData name="Claire Theobald" userId="e5e96d6a-dffb-4be3-a7c9-5724c0a71d0d" providerId="ADAL" clId="{FEA94546-B0DF-4980-A0C3-181308B43A73}" dt="2022-06-10T09:15:48.126" v="2721" actId="478"/>
          <ac:picMkLst>
            <pc:docMk/>
            <pc:sldMk cId="2069730829" sldId="317"/>
            <ac:picMk id="29" creationId="{318B7ABB-3932-3C18-9645-B3E13D7C4FEC}"/>
          </ac:picMkLst>
        </pc:picChg>
        <pc:picChg chg="add mod">
          <ac:chgData name="Claire Theobald" userId="e5e96d6a-dffb-4be3-a7c9-5724c0a71d0d" providerId="ADAL" clId="{FEA94546-B0DF-4980-A0C3-181308B43A73}" dt="2022-06-10T09:24:43.450" v="3219" actId="1076"/>
          <ac:picMkLst>
            <pc:docMk/>
            <pc:sldMk cId="2069730829" sldId="317"/>
            <ac:picMk id="32" creationId="{610A66DE-77B3-4B61-60E5-8083E2789380}"/>
          </ac:picMkLst>
        </pc:picChg>
      </pc:sldChg>
      <pc:sldChg chg="addSp delSp modSp mod delAnim modAnim">
        <pc:chgData name="Claire Theobald" userId="e5e96d6a-dffb-4be3-a7c9-5724c0a71d0d" providerId="ADAL" clId="{FEA94546-B0DF-4980-A0C3-181308B43A73}" dt="2022-06-10T14:13:48.970" v="6798"/>
        <pc:sldMkLst>
          <pc:docMk/>
          <pc:sldMk cId="3942103962" sldId="318"/>
        </pc:sldMkLst>
        <pc:spChg chg="del">
          <ac:chgData name="Claire Theobald" userId="e5e96d6a-dffb-4be3-a7c9-5724c0a71d0d" providerId="ADAL" clId="{FEA94546-B0DF-4980-A0C3-181308B43A73}" dt="2022-06-10T09:51:25.246" v="3649" actId="478"/>
          <ac:spMkLst>
            <pc:docMk/>
            <pc:sldMk cId="3942103962" sldId="318"/>
            <ac:spMk id="7" creationId="{BB6D49BC-3281-4822-3D69-E36A8DF96A50}"/>
          </ac:spMkLst>
        </pc:spChg>
        <pc:spChg chg="add del mod">
          <ac:chgData name="Claire Theobald" userId="e5e96d6a-dffb-4be3-a7c9-5724c0a71d0d" providerId="ADAL" clId="{FEA94546-B0DF-4980-A0C3-181308B43A73}" dt="2022-06-10T12:41:16.728" v="5289" actId="478"/>
          <ac:spMkLst>
            <pc:docMk/>
            <pc:sldMk cId="3942103962" sldId="318"/>
            <ac:spMk id="8" creationId="{B611F9B0-F548-3444-A1EA-F1FF26684CDB}"/>
          </ac:spMkLst>
        </pc:spChg>
        <pc:spChg chg="add mod">
          <ac:chgData name="Claire Theobald" userId="e5e96d6a-dffb-4be3-a7c9-5724c0a71d0d" providerId="ADAL" clId="{FEA94546-B0DF-4980-A0C3-181308B43A73}" dt="2022-06-10T12:45:16.759" v="5394" actId="20577"/>
          <ac:spMkLst>
            <pc:docMk/>
            <pc:sldMk cId="3942103962" sldId="318"/>
            <ac:spMk id="9" creationId="{F0BF78B3-8290-DE5A-76C8-E2D1EBF92266}"/>
          </ac:spMkLst>
        </pc:spChg>
        <pc:spChg chg="add mod">
          <ac:chgData name="Claire Theobald" userId="e5e96d6a-dffb-4be3-a7c9-5724c0a71d0d" providerId="ADAL" clId="{FEA94546-B0DF-4980-A0C3-181308B43A73}" dt="2022-06-10T12:44:53.568" v="5337" actId="1076"/>
          <ac:spMkLst>
            <pc:docMk/>
            <pc:sldMk cId="3942103962" sldId="318"/>
            <ac:spMk id="10" creationId="{28F622DD-2BE4-2F6E-6654-04EB9E344879}"/>
          </ac:spMkLst>
        </pc:spChg>
        <pc:spChg chg="add del mod">
          <ac:chgData name="Claire Theobald" userId="e5e96d6a-dffb-4be3-a7c9-5724c0a71d0d" providerId="ADAL" clId="{FEA94546-B0DF-4980-A0C3-181308B43A73}" dt="2022-06-10T12:41:19.317" v="5291" actId="478"/>
          <ac:spMkLst>
            <pc:docMk/>
            <pc:sldMk cId="3942103962" sldId="318"/>
            <ac:spMk id="11" creationId="{1EF1F062-F5A4-9CB0-3905-410FA8A55501}"/>
          </ac:spMkLst>
        </pc:spChg>
        <pc:spChg chg="add del mod">
          <ac:chgData name="Claire Theobald" userId="e5e96d6a-dffb-4be3-a7c9-5724c0a71d0d" providerId="ADAL" clId="{FEA94546-B0DF-4980-A0C3-181308B43A73}" dt="2022-06-10T12:41:18.431" v="5290" actId="478"/>
          <ac:spMkLst>
            <pc:docMk/>
            <pc:sldMk cId="3942103962" sldId="318"/>
            <ac:spMk id="15" creationId="{559F231F-C6D0-094D-1FC5-D5722AE4BBD3}"/>
          </ac:spMkLst>
        </pc:spChg>
        <pc:spChg chg="add mod">
          <ac:chgData name="Claire Theobald" userId="e5e96d6a-dffb-4be3-a7c9-5724c0a71d0d" providerId="ADAL" clId="{FEA94546-B0DF-4980-A0C3-181308B43A73}" dt="2022-06-10T12:44:55.103" v="5338" actId="1076"/>
          <ac:spMkLst>
            <pc:docMk/>
            <pc:sldMk cId="3942103962" sldId="318"/>
            <ac:spMk id="16" creationId="{64729F8F-3785-5925-04CB-F512DEB10500}"/>
          </ac:spMkLst>
        </pc:spChg>
        <pc:spChg chg="add mod">
          <ac:chgData name="Claire Theobald" userId="e5e96d6a-dffb-4be3-a7c9-5724c0a71d0d" providerId="ADAL" clId="{FEA94546-B0DF-4980-A0C3-181308B43A73}" dt="2022-06-10T12:45:20.015" v="5395" actId="1076"/>
          <ac:spMkLst>
            <pc:docMk/>
            <pc:sldMk cId="3942103962" sldId="318"/>
            <ac:spMk id="17" creationId="{C2251AFF-D189-6B4D-691D-8EBF65930B11}"/>
          </ac:spMkLst>
        </pc:spChg>
        <pc:spChg chg="del mod">
          <ac:chgData name="Claire Theobald" userId="e5e96d6a-dffb-4be3-a7c9-5724c0a71d0d" providerId="ADAL" clId="{FEA94546-B0DF-4980-A0C3-181308B43A73}" dt="2022-06-10T09:51:54.982" v="3667" actId="478"/>
          <ac:spMkLst>
            <pc:docMk/>
            <pc:sldMk cId="3942103962" sldId="318"/>
            <ac:spMk id="17" creationId="{D613679C-9A17-A492-BB87-697757383CAA}"/>
          </ac:spMkLst>
        </pc:spChg>
        <pc:spChg chg="add del mod">
          <ac:chgData name="Claire Theobald" userId="e5e96d6a-dffb-4be3-a7c9-5724c0a71d0d" providerId="ADAL" clId="{FEA94546-B0DF-4980-A0C3-181308B43A73}" dt="2022-06-10T09:52:38.289" v="3683"/>
          <ac:spMkLst>
            <pc:docMk/>
            <pc:sldMk cId="3942103962" sldId="318"/>
            <ac:spMk id="18" creationId="{EF6ADF24-6020-5B2E-A963-AC2B3D1BA6BE}"/>
          </ac:spMkLst>
        </pc:spChg>
        <pc:spChg chg="del">
          <ac:chgData name="Claire Theobald" userId="e5e96d6a-dffb-4be3-a7c9-5724c0a71d0d" providerId="ADAL" clId="{FEA94546-B0DF-4980-A0C3-181308B43A73}" dt="2022-06-10T09:51:26.087" v="3650" actId="478"/>
          <ac:spMkLst>
            <pc:docMk/>
            <pc:sldMk cId="3942103962" sldId="318"/>
            <ac:spMk id="19" creationId="{76EA9910-99A9-0E87-9BFC-D231563B1F3B}"/>
          </ac:spMkLst>
        </pc:spChg>
        <pc:spChg chg="del">
          <ac:chgData name="Claire Theobald" userId="e5e96d6a-dffb-4be3-a7c9-5724c0a71d0d" providerId="ADAL" clId="{FEA94546-B0DF-4980-A0C3-181308B43A73}" dt="2022-06-10T09:51:31.745" v="3655" actId="478"/>
          <ac:spMkLst>
            <pc:docMk/>
            <pc:sldMk cId="3942103962" sldId="318"/>
            <ac:spMk id="20" creationId="{1ABB67F9-FD26-A941-B797-99B08B3B5A3A}"/>
          </ac:spMkLst>
        </pc:spChg>
        <pc:spChg chg="del">
          <ac:chgData name="Claire Theobald" userId="e5e96d6a-dffb-4be3-a7c9-5724c0a71d0d" providerId="ADAL" clId="{FEA94546-B0DF-4980-A0C3-181308B43A73}" dt="2022-06-10T09:51:33.363" v="3657" actId="478"/>
          <ac:spMkLst>
            <pc:docMk/>
            <pc:sldMk cId="3942103962" sldId="318"/>
            <ac:spMk id="21" creationId="{553A6121-D096-9F11-E175-404CF473F9CE}"/>
          </ac:spMkLst>
        </pc:spChg>
        <pc:spChg chg="add mod">
          <ac:chgData name="Claire Theobald" userId="e5e96d6a-dffb-4be3-a7c9-5724c0a71d0d" providerId="ADAL" clId="{FEA94546-B0DF-4980-A0C3-181308B43A73}" dt="2022-06-10T12:45:10.319" v="5391" actId="20577"/>
          <ac:spMkLst>
            <pc:docMk/>
            <pc:sldMk cId="3942103962" sldId="318"/>
            <ac:spMk id="23" creationId="{5FC58FC0-3B1A-2091-F58A-B3DBF6F4B2B0}"/>
          </ac:spMkLst>
        </pc:spChg>
        <pc:spChg chg="del mod">
          <ac:chgData name="Claire Theobald" userId="e5e96d6a-dffb-4be3-a7c9-5724c0a71d0d" providerId="ADAL" clId="{FEA94546-B0DF-4980-A0C3-181308B43A73}" dt="2022-06-10T09:51:28.417" v="3653" actId="478"/>
          <ac:spMkLst>
            <pc:docMk/>
            <pc:sldMk cId="3942103962" sldId="318"/>
            <ac:spMk id="25" creationId="{5AD4AF2E-01A3-773F-98EF-DA3F1D75F297}"/>
          </ac:spMkLst>
        </pc:spChg>
        <pc:spChg chg="del">
          <ac:chgData name="Claire Theobald" userId="e5e96d6a-dffb-4be3-a7c9-5724c0a71d0d" providerId="ADAL" clId="{FEA94546-B0DF-4980-A0C3-181308B43A73}" dt="2022-06-10T09:51:57.336" v="3668" actId="478"/>
          <ac:spMkLst>
            <pc:docMk/>
            <pc:sldMk cId="3942103962" sldId="318"/>
            <ac:spMk id="28" creationId="{9A411E09-3899-89E8-5A20-BAAB369109AB}"/>
          </ac:spMkLst>
        </pc:spChg>
        <pc:spChg chg="add del mod">
          <ac:chgData name="Claire Theobald" userId="e5e96d6a-dffb-4be3-a7c9-5724c0a71d0d" providerId="ADAL" clId="{FEA94546-B0DF-4980-A0C3-181308B43A73}" dt="2022-06-10T12:40:13.010" v="5270" actId="478"/>
          <ac:spMkLst>
            <pc:docMk/>
            <pc:sldMk cId="3942103962" sldId="318"/>
            <ac:spMk id="29" creationId="{B99E2142-BB22-0608-B8DA-E8D0490252C8}"/>
          </ac:spMkLst>
        </pc:spChg>
        <pc:spChg chg="add del mod">
          <ac:chgData name="Claire Theobald" userId="e5e96d6a-dffb-4be3-a7c9-5724c0a71d0d" providerId="ADAL" clId="{FEA94546-B0DF-4980-A0C3-181308B43A73}" dt="2022-06-10T12:40:11.560" v="5268" actId="478"/>
          <ac:spMkLst>
            <pc:docMk/>
            <pc:sldMk cId="3942103962" sldId="318"/>
            <ac:spMk id="30" creationId="{DDFD7823-E8A5-450C-0D18-48B800F367F4}"/>
          </ac:spMkLst>
        </pc:spChg>
        <pc:picChg chg="add del mod">
          <ac:chgData name="Claire Theobald" userId="e5e96d6a-dffb-4be3-a7c9-5724c0a71d0d" providerId="ADAL" clId="{FEA94546-B0DF-4980-A0C3-181308B43A73}" dt="2022-06-10T12:43:24.318" v="5314" actId="478"/>
          <ac:picMkLst>
            <pc:docMk/>
            <pc:sldMk cId="3942103962" sldId="318"/>
            <ac:picMk id="12" creationId="{0209E853-E305-4AD3-AA69-9FAFEB8D7386}"/>
          </ac:picMkLst>
        </pc:picChg>
        <pc:picChg chg="add del mod">
          <ac:chgData name="Claire Theobald" userId="e5e96d6a-dffb-4be3-a7c9-5724c0a71d0d" providerId="ADAL" clId="{FEA94546-B0DF-4980-A0C3-181308B43A73}" dt="2022-06-10T12:43:25.144" v="5315" actId="478"/>
          <ac:picMkLst>
            <pc:docMk/>
            <pc:sldMk cId="3942103962" sldId="318"/>
            <ac:picMk id="13" creationId="{C1596BC1-9152-4D06-7E5F-AE95ED51D6A0}"/>
          </ac:picMkLst>
        </pc:picChg>
        <pc:picChg chg="add del mod">
          <ac:chgData name="Claire Theobald" userId="e5e96d6a-dffb-4be3-a7c9-5724c0a71d0d" providerId="ADAL" clId="{FEA94546-B0DF-4980-A0C3-181308B43A73}" dt="2022-06-10T12:43:25.580" v="5316" actId="478"/>
          <ac:picMkLst>
            <pc:docMk/>
            <pc:sldMk cId="3942103962" sldId="318"/>
            <ac:picMk id="14" creationId="{5EBD38BC-A3A3-8EB4-EBCB-0E02E83138C5}"/>
          </ac:picMkLst>
        </pc:picChg>
        <pc:picChg chg="del">
          <ac:chgData name="Claire Theobald" userId="e5e96d6a-dffb-4be3-a7c9-5724c0a71d0d" providerId="ADAL" clId="{FEA94546-B0DF-4980-A0C3-181308B43A73}" dt="2022-06-10T09:51:38.284" v="3660" actId="478"/>
          <ac:picMkLst>
            <pc:docMk/>
            <pc:sldMk cId="3942103962" sldId="318"/>
            <ac:picMk id="16" creationId="{A5C6E280-942C-B274-B5FE-5A5D502C378F}"/>
          </ac:picMkLst>
        </pc:picChg>
        <pc:picChg chg="del">
          <ac:chgData name="Claire Theobald" userId="e5e96d6a-dffb-4be3-a7c9-5724c0a71d0d" providerId="ADAL" clId="{FEA94546-B0DF-4980-A0C3-181308B43A73}" dt="2022-06-10T09:51:27.040" v="3652" actId="478"/>
          <ac:picMkLst>
            <pc:docMk/>
            <pc:sldMk cId="3942103962" sldId="318"/>
            <ac:picMk id="22" creationId="{6B745B3A-499F-951A-75FB-5DE444418955}"/>
          </ac:picMkLst>
        </pc:picChg>
        <pc:picChg chg="del">
          <ac:chgData name="Claire Theobald" userId="e5e96d6a-dffb-4be3-a7c9-5724c0a71d0d" providerId="ADAL" clId="{FEA94546-B0DF-4980-A0C3-181308B43A73}" dt="2022-06-10T09:51:30.039" v="3654" actId="478"/>
          <ac:picMkLst>
            <pc:docMk/>
            <pc:sldMk cId="3942103962" sldId="318"/>
            <ac:picMk id="24" creationId="{0BBC1652-BF5D-2027-695C-AA9D2FDA718B}"/>
          </ac:picMkLst>
        </pc:picChg>
        <pc:picChg chg="del">
          <ac:chgData name="Claire Theobald" userId="e5e96d6a-dffb-4be3-a7c9-5724c0a71d0d" providerId="ADAL" clId="{FEA94546-B0DF-4980-A0C3-181308B43A73}" dt="2022-06-10T09:51:32.183" v="3656" actId="478"/>
          <ac:picMkLst>
            <pc:docMk/>
            <pc:sldMk cId="3942103962" sldId="318"/>
            <ac:picMk id="26" creationId="{6E06EA44-472D-725C-014F-D2A1C09286FD}"/>
          </ac:picMkLst>
        </pc:picChg>
        <pc:picChg chg="mod">
          <ac:chgData name="Claire Theobald" userId="e5e96d6a-dffb-4be3-a7c9-5724c0a71d0d" providerId="ADAL" clId="{FEA94546-B0DF-4980-A0C3-181308B43A73}" dt="2022-06-10T12:45:34.655" v="5398" actId="1076"/>
          <ac:picMkLst>
            <pc:docMk/>
            <pc:sldMk cId="3942103962" sldId="318"/>
            <ac:picMk id="27" creationId="{D49C4A80-BCCF-C6AA-62B2-1252D101A13B}"/>
          </ac:picMkLst>
        </pc:picChg>
      </pc:sldChg>
      <pc:sldChg chg="del">
        <pc:chgData name="Claire Theobald" userId="e5e96d6a-dffb-4be3-a7c9-5724c0a71d0d" providerId="ADAL" clId="{FEA94546-B0DF-4980-A0C3-181308B43A73}" dt="2022-06-10T10:29:02.100" v="4224" actId="47"/>
        <pc:sldMkLst>
          <pc:docMk/>
          <pc:sldMk cId="3544412026" sldId="319"/>
        </pc:sldMkLst>
      </pc:sldChg>
      <pc:sldChg chg="addSp delSp modSp mod modAnim">
        <pc:chgData name="Claire Theobald" userId="e5e96d6a-dffb-4be3-a7c9-5724c0a71d0d" providerId="ADAL" clId="{FEA94546-B0DF-4980-A0C3-181308B43A73}" dt="2022-06-10T14:15:52.946" v="6806"/>
        <pc:sldMkLst>
          <pc:docMk/>
          <pc:sldMk cId="2647710305" sldId="320"/>
        </pc:sldMkLst>
        <pc:spChg chg="del">
          <ac:chgData name="Claire Theobald" userId="e5e96d6a-dffb-4be3-a7c9-5724c0a71d0d" providerId="ADAL" clId="{FEA94546-B0DF-4980-A0C3-181308B43A73}" dt="2022-06-10T10:17:32.162" v="4004" actId="478"/>
          <ac:spMkLst>
            <pc:docMk/>
            <pc:sldMk cId="2647710305" sldId="320"/>
            <ac:spMk id="5" creationId="{1BF92957-CB96-27B7-5F75-BDE825FB644D}"/>
          </ac:spMkLst>
        </pc:spChg>
        <pc:spChg chg="del mod">
          <ac:chgData name="Claire Theobald" userId="e5e96d6a-dffb-4be3-a7c9-5724c0a71d0d" providerId="ADAL" clId="{FEA94546-B0DF-4980-A0C3-181308B43A73}" dt="2022-06-10T10:19:50.253" v="4073" actId="478"/>
          <ac:spMkLst>
            <pc:docMk/>
            <pc:sldMk cId="2647710305" sldId="320"/>
            <ac:spMk id="10" creationId="{252A2658-0E4D-114B-B971-CABA87AFB0CE}"/>
          </ac:spMkLst>
        </pc:spChg>
        <pc:spChg chg="add del mod">
          <ac:chgData name="Claire Theobald" userId="e5e96d6a-dffb-4be3-a7c9-5724c0a71d0d" providerId="ADAL" clId="{FEA94546-B0DF-4980-A0C3-181308B43A73}" dt="2022-06-10T12:57:23.323" v="5583" actId="478"/>
          <ac:spMkLst>
            <pc:docMk/>
            <pc:sldMk cId="2647710305" sldId="320"/>
            <ac:spMk id="10" creationId="{F8EF75FA-114D-1F36-A750-27F107EFAEF7}"/>
          </ac:spMkLst>
        </pc:spChg>
        <pc:spChg chg="del">
          <ac:chgData name="Claire Theobald" userId="e5e96d6a-dffb-4be3-a7c9-5724c0a71d0d" providerId="ADAL" clId="{FEA94546-B0DF-4980-A0C3-181308B43A73}" dt="2022-06-10T10:17:33.866" v="4006" actId="478"/>
          <ac:spMkLst>
            <pc:docMk/>
            <pc:sldMk cId="2647710305" sldId="320"/>
            <ac:spMk id="11" creationId="{0B364192-D980-FC5F-13E5-F26AE2DADEF2}"/>
          </ac:spMkLst>
        </pc:spChg>
        <pc:spChg chg="add mod">
          <ac:chgData name="Claire Theobald" userId="e5e96d6a-dffb-4be3-a7c9-5724c0a71d0d" providerId="ADAL" clId="{FEA94546-B0DF-4980-A0C3-181308B43A73}" dt="2022-06-10T13:16:19.677" v="5859" actId="1076"/>
          <ac:spMkLst>
            <pc:docMk/>
            <pc:sldMk cId="2647710305" sldId="320"/>
            <ac:spMk id="11" creationId="{3EAC3167-1AB7-99D3-33EF-F430F8E770CD}"/>
          </ac:spMkLst>
        </pc:spChg>
        <pc:spChg chg="del">
          <ac:chgData name="Claire Theobald" userId="e5e96d6a-dffb-4be3-a7c9-5724c0a71d0d" providerId="ADAL" clId="{FEA94546-B0DF-4980-A0C3-181308B43A73}" dt="2022-06-10T10:17:36.072" v="4008" actId="478"/>
          <ac:spMkLst>
            <pc:docMk/>
            <pc:sldMk cId="2647710305" sldId="320"/>
            <ac:spMk id="13" creationId="{87FEDC0F-DCC1-818C-B3BC-298DCAEB09DB}"/>
          </ac:spMkLst>
        </pc:spChg>
        <pc:spChg chg="add del mod">
          <ac:chgData name="Claire Theobald" userId="e5e96d6a-dffb-4be3-a7c9-5724c0a71d0d" providerId="ADAL" clId="{FEA94546-B0DF-4980-A0C3-181308B43A73}" dt="2022-06-10T10:20:05.301" v="4079" actId="478"/>
          <ac:spMkLst>
            <pc:docMk/>
            <pc:sldMk cId="2647710305" sldId="320"/>
            <ac:spMk id="14" creationId="{E1EFD24A-0A63-FE67-9767-D67AAFDD9B02}"/>
          </ac:spMkLst>
        </pc:spChg>
        <pc:spChg chg="add mod ord">
          <ac:chgData name="Claire Theobald" userId="e5e96d6a-dffb-4be3-a7c9-5724c0a71d0d" providerId="ADAL" clId="{FEA94546-B0DF-4980-A0C3-181308B43A73}" dt="2022-06-10T13:01:37.615" v="5712" actId="14100"/>
          <ac:spMkLst>
            <pc:docMk/>
            <pc:sldMk cId="2647710305" sldId="320"/>
            <ac:spMk id="15" creationId="{A6BE7729-986E-2B65-6108-A46CE48E3C2F}"/>
          </ac:spMkLst>
        </pc:spChg>
        <pc:spChg chg="add mod">
          <ac:chgData name="Claire Theobald" userId="e5e96d6a-dffb-4be3-a7c9-5724c0a71d0d" providerId="ADAL" clId="{FEA94546-B0DF-4980-A0C3-181308B43A73}" dt="2022-06-10T13:01:16.735" v="5706" actId="1076"/>
          <ac:spMkLst>
            <pc:docMk/>
            <pc:sldMk cId="2647710305" sldId="320"/>
            <ac:spMk id="16" creationId="{1E6803F4-AC1F-9F1D-36CF-9C532431C109}"/>
          </ac:spMkLst>
        </pc:spChg>
        <pc:spChg chg="add mod">
          <ac:chgData name="Claire Theobald" userId="e5e96d6a-dffb-4be3-a7c9-5724c0a71d0d" providerId="ADAL" clId="{FEA94546-B0DF-4980-A0C3-181308B43A73}" dt="2022-06-10T13:13:02.849" v="5802" actId="20577"/>
          <ac:spMkLst>
            <pc:docMk/>
            <pc:sldMk cId="2647710305" sldId="320"/>
            <ac:spMk id="18" creationId="{4C73A5A3-74BE-FB79-51F7-F79E51919AA7}"/>
          </ac:spMkLst>
        </pc:spChg>
        <pc:spChg chg="add mod">
          <ac:chgData name="Claire Theobald" userId="e5e96d6a-dffb-4be3-a7c9-5724c0a71d0d" providerId="ADAL" clId="{FEA94546-B0DF-4980-A0C3-181308B43A73}" dt="2022-06-10T13:22:37.752" v="5947" actId="1076"/>
          <ac:spMkLst>
            <pc:docMk/>
            <pc:sldMk cId="2647710305" sldId="320"/>
            <ac:spMk id="20" creationId="{14DD243F-103D-45A0-9240-2810A653A37C}"/>
          </ac:spMkLst>
        </pc:spChg>
        <pc:spChg chg="add del mod">
          <ac:chgData name="Claire Theobald" userId="e5e96d6a-dffb-4be3-a7c9-5724c0a71d0d" providerId="ADAL" clId="{FEA94546-B0DF-4980-A0C3-181308B43A73}" dt="2022-06-10T10:57:17.469" v="4711" actId="478"/>
          <ac:spMkLst>
            <pc:docMk/>
            <pc:sldMk cId="2647710305" sldId="320"/>
            <ac:spMk id="20" creationId="{40B861DC-1597-C41C-9ABE-EF0A7EFEEFFF}"/>
          </ac:spMkLst>
        </pc:spChg>
        <pc:spChg chg="add mod">
          <ac:chgData name="Claire Theobald" userId="e5e96d6a-dffb-4be3-a7c9-5724c0a71d0d" providerId="ADAL" clId="{FEA94546-B0DF-4980-A0C3-181308B43A73}" dt="2022-06-10T13:22:41.650" v="5948" actId="1076"/>
          <ac:spMkLst>
            <pc:docMk/>
            <pc:sldMk cId="2647710305" sldId="320"/>
            <ac:spMk id="22" creationId="{221C15B6-ABD0-417C-AF1D-EE5E1AC3BE20}"/>
          </ac:spMkLst>
        </pc:spChg>
        <pc:spChg chg="add mod">
          <ac:chgData name="Claire Theobald" userId="e5e96d6a-dffb-4be3-a7c9-5724c0a71d0d" providerId="ADAL" clId="{FEA94546-B0DF-4980-A0C3-181308B43A73}" dt="2022-06-10T13:22:45.442" v="5950" actId="1076"/>
          <ac:spMkLst>
            <pc:docMk/>
            <pc:sldMk cId="2647710305" sldId="320"/>
            <ac:spMk id="24" creationId="{E615EEA8-80B8-4BCD-8A08-5D99E47711A4}"/>
          </ac:spMkLst>
        </pc:spChg>
        <pc:spChg chg="add mod">
          <ac:chgData name="Claire Theobald" userId="e5e96d6a-dffb-4be3-a7c9-5724c0a71d0d" providerId="ADAL" clId="{FEA94546-B0DF-4980-A0C3-181308B43A73}" dt="2022-06-10T13:22:27.353" v="5944" actId="1076"/>
          <ac:spMkLst>
            <pc:docMk/>
            <pc:sldMk cId="2647710305" sldId="320"/>
            <ac:spMk id="25" creationId="{D8C8FD26-67B8-8421-7225-AE450ECB587A}"/>
          </ac:spMkLst>
        </pc:spChg>
        <pc:spChg chg="add mod">
          <ac:chgData name="Claire Theobald" userId="e5e96d6a-dffb-4be3-a7c9-5724c0a71d0d" providerId="ADAL" clId="{FEA94546-B0DF-4980-A0C3-181308B43A73}" dt="2022-06-10T13:22:27.353" v="5944" actId="1076"/>
          <ac:spMkLst>
            <pc:docMk/>
            <pc:sldMk cId="2647710305" sldId="320"/>
            <ac:spMk id="27" creationId="{210B0922-4E37-A01F-665F-B06254892D56}"/>
          </ac:spMkLst>
        </pc:spChg>
        <pc:picChg chg="add del mod">
          <ac:chgData name="Claire Theobald" userId="e5e96d6a-dffb-4be3-a7c9-5724c0a71d0d" providerId="ADAL" clId="{FEA94546-B0DF-4980-A0C3-181308B43A73}" dt="2022-06-10T13:10:26.898" v="5774" actId="478"/>
          <ac:picMkLst>
            <pc:docMk/>
            <pc:sldMk cId="2647710305" sldId="320"/>
            <ac:picMk id="4" creationId="{EAD72318-3822-2C7D-ECF7-7D09E9C97A7D}"/>
          </ac:picMkLst>
        </pc:picChg>
        <pc:picChg chg="mod">
          <ac:chgData name="Claire Theobald" userId="e5e96d6a-dffb-4be3-a7c9-5724c0a71d0d" providerId="ADAL" clId="{FEA94546-B0DF-4980-A0C3-181308B43A73}" dt="2022-06-10T12:58:22.326" v="5634" actId="14100"/>
          <ac:picMkLst>
            <pc:docMk/>
            <pc:sldMk cId="2647710305" sldId="320"/>
            <ac:picMk id="6" creationId="{4E37EB32-56B2-5B33-9AB6-6F70F462BFFA}"/>
          </ac:picMkLst>
        </pc:picChg>
        <pc:picChg chg="add mod modCrop">
          <ac:chgData name="Claire Theobald" userId="e5e96d6a-dffb-4be3-a7c9-5724c0a71d0d" providerId="ADAL" clId="{FEA94546-B0DF-4980-A0C3-181308B43A73}" dt="2022-06-10T13:22:58.610" v="5959" actId="1076"/>
          <ac:picMkLst>
            <pc:docMk/>
            <pc:sldMk cId="2647710305" sldId="320"/>
            <ac:picMk id="7" creationId="{1B37C63F-DF81-263D-1FAB-0D93B8472D1B}"/>
          </ac:picMkLst>
        </pc:picChg>
        <pc:picChg chg="del">
          <ac:chgData name="Claire Theobald" userId="e5e96d6a-dffb-4be3-a7c9-5724c0a71d0d" providerId="ADAL" clId="{FEA94546-B0DF-4980-A0C3-181308B43A73}" dt="2022-06-10T10:17:34.436" v="4007" actId="478"/>
          <ac:picMkLst>
            <pc:docMk/>
            <pc:sldMk cId="2647710305" sldId="320"/>
            <ac:picMk id="8" creationId="{6F2DF9FD-F5A5-1850-DDA5-CFF4FDC95BE2}"/>
          </ac:picMkLst>
        </pc:picChg>
        <pc:picChg chg="add mod">
          <ac:chgData name="Claire Theobald" userId="e5e96d6a-dffb-4be3-a7c9-5724c0a71d0d" providerId="ADAL" clId="{FEA94546-B0DF-4980-A0C3-181308B43A73}" dt="2022-06-10T13:01:19.614" v="5707" actId="1076"/>
          <ac:picMkLst>
            <pc:docMk/>
            <pc:sldMk cId="2647710305" sldId="320"/>
            <ac:picMk id="9" creationId="{3D775DF1-3B32-16CD-D603-F8169F64C664}"/>
          </ac:picMkLst>
        </pc:picChg>
        <pc:picChg chg="del">
          <ac:chgData name="Claire Theobald" userId="e5e96d6a-dffb-4be3-a7c9-5724c0a71d0d" providerId="ADAL" clId="{FEA94546-B0DF-4980-A0C3-181308B43A73}" dt="2022-06-10T10:17:32.551" v="4005" actId="478"/>
          <ac:picMkLst>
            <pc:docMk/>
            <pc:sldMk cId="2647710305" sldId="320"/>
            <ac:picMk id="12" creationId="{AAFF7A88-739E-5F29-19E6-90C0FDF46B6C}"/>
          </ac:picMkLst>
        </pc:picChg>
        <pc:picChg chg="add mod">
          <ac:chgData name="Claire Theobald" userId="e5e96d6a-dffb-4be3-a7c9-5724c0a71d0d" providerId="ADAL" clId="{FEA94546-B0DF-4980-A0C3-181308B43A73}" dt="2022-06-10T13:22:36.106" v="5946" actId="1076"/>
          <ac:picMkLst>
            <pc:docMk/>
            <pc:sldMk cId="2647710305" sldId="320"/>
            <ac:picMk id="14" creationId="{37B5599A-8EEA-4FC4-B385-9E3DE88DE33E}"/>
          </ac:picMkLst>
        </pc:picChg>
        <pc:picChg chg="add mod">
          <ac:chgData name="Claire Theobald" userId="e5e96d6a-dffb-4be3-a7c9-5724c0a71d0d" providerId="ADAL" clId="{FEA94546-B0DF-4980-A0C3-181308B43A73}" dt="2022-06-10T13:22:34.255" v="5945" actId="1076"/>
          <ac:picMkLst>
            <pc:docMk/>
            <pc:sldMk cId="2647710305" sldId="320"/>
            <ac:picMk id="17" creationId="{718D1F20-14E5-8533-7361-8E3BFF8AB346}"/>
          </ac:picMkLst>
        </pc:picChg>
        <pc:picChg chg="add mod">
          <ac:chgData name="Claire Theobald" userId="e5e96d6a-dffb-4be3-a7c9-5724c0a71d0d" providerId="ADAL" clId="{FEA94546-B0DF-4980-A0C3-181308B43A73}" dt="2022-06-10T12:58:16.070" v="5632" actId="1076"/>
          <ac:picMkLst>
            <pc:docMk/>
            <pc:sldMk cId="2647710305" sldId="320"/>
            <ac:picMk id="19" creationId="{41A10FF7-7C48-976E-CBBF-53E49DA9194E}"/>
          </ac:picMkLst>
        </pc:picChg>
        <pc:picChg chg="add mod">
          <ac:chgData name="Claire Theobald" userId="e5e96d6a-dffb-4be3-a7c9-5724c0a71d0d" providerId="ADAL" clId="{FEA94546-B0DF-4980-A0C3-181308B43A73}" dt="2022-06-10T13:22:41.650" v="5948" actId="1076"/>
          <ac:picMkLst>
            <pc:docMk/>
            <pc:sldMk cId="2647710305" sldId="320"/>
            <ac:picMk id="21" creationId="{32BA037E-407D-41B4-B2F0-7D5F09575AEF}"/>
          </ac:picMkLst>
        </pc:picChg>
        <pc:picChg chg="add mod">
          <ac:chgData name="Claire Theobald" userId="e5e96d6a-dffb-4be3-a7c9-5724c0a71d0d" providerId="ADAL" clId="{FEA94546-B0DF-4980-A0C3-181308B43A73}" dt="2022-06-10T13:22:45.442" v="5950" actId="1076"/>
          <ac:picMkLst>
            <pc:docMk/>
            <pc:sldMk cId="2647710305" sldId="320"/>
            <ac:picMk id="23" creationId="{201D2C04-0957-48B6-82DB-98FD02BA12FE}"/>
          </ac:picMkLst>
        </pc:picChg>
        <pc:picChg chg="add mod">
          <ac:chgData name="Claire Theobald" userId="e5e96d6a-dffb-4be3-a7c9-5724c0a71d0d" providerId="ADAL" clId="{FEA94546-B0DF-4980-A0C3-181308B43A73}" dt="2022-06-10T13:22:55.441" v="5957" actId="1076"/>
          <ac:picMkLst>
            <pc:docMk/>
            <pc:sldMk cId="2647710305" sldId="320"/>
            <ac:picMk id="26" creationId="{D4C35CFF-510A-526E-023E-DE007C755A23}"/>
          </ac:picMkLst>
        </pc:picChg>
      </pc:sldChg>
      <pc:sldChg chg="del">
        <pc:chgData name="Claire Theobald" userId="e5e96d6a-dffb-4be3-a7c9-5724c0a71d0d" providerId="ADAL" clId="{FEA94546-B0DF-4980-A0C3-181308B43A73}" dt="2022-06-10T14:00:16.819" v="6697" actId="47"/>
        <pc:sldMkLst>
          <pc:docMk/>
          <pc:sldMk cId="1866298140" sldId="321"/>
        </pc:sldMkLst>
      </pc:sldChg>
      <pc:sldChg chg="addSp modSp mod modAnim">
        <pc:chgData name="Claire Theobald" userId="e5e96d6a-dffb-4be3-a7c9-5724c0a71d0d" providerId="ADAL" clId="{FEA94546-B0DF-4980-A0C3-181308B43A73}" dt="2022-06-12T13:54:17.510" v="8027"/>
        <pc:sldMkLst>
          <pc:docMk/>
          <pc:sldMk cId="480589254" sldId="322"/>
        </pc:sldMkLst>
        <pc:spChg chg="mod">
          <ac:chgData name="Claire Theobald" userId="e5e96d6a-dffb-4be3-a7c9-5724c0a71d0d" providerId="ADAL" clId="{FEA94546-B0DF-4980-A0C3-181308B43A73}" dt="2022-06-10T13:49:19.775" v="6509" actId="5793"/>
          <ac:spMkLst>
            <pc:docMk/>
            <pc:sldMk cId="480589254" sldId="322"/>
            <ac:spMk id="2" creationId="{AE0F8792-9E6B-8A4E-9A16-4FA2C0BC605A}"/>
          </ac:spMkLst>
        </pc:spChg>
        <pc:spChg chg="mod">
          <ac:chgData name="Claire Theobald" userId="e5e96d6a-dffb-4be3-a7c9-5724c0a71d0d" providerId="ADAL" clId="{FEA94546-B0DF-4980-A0C3-181308B43A73}" dt="2022-06-12T11:46:03.215" v="6827" actId="14100"/>
          <ac:spMkLst>
            <pc:docMk/>
            <pc:sldMk cId="480589254" sldId="322"/>
            <ac:spMk id="3" creationId="{63C02056-3F0E-6841-A8A5-323391F73CE7}"/>
          </ac:spMkLst>
        </pc:spChg>
        <pc:spChg chg="add mod">
          <ac:chgData name="Claire Theobald" userId="e5e96d6a-dffb-4be3-a7c9-5724c0a71d0d" providerId="ADAL" clId="{FEA94546-B0DF-4980-A0C3-181308B43A73}" dt="2022-06-12T11:46:18.613" v="6830" actId="207"/>
          <ac:spMkLst>
            <pc:docMk/>
            <pc:sldMk cId="480589254" sldId="322"/>
            <ac:spMk id="11" creationId="{C3013F48-3C9D-4467-0593-359D83C1F2E1}"/>
          </ac:spMkLst>
        </pc:spChg>
        <pc:spChg chg="add mod">
          <ac:chgData name="Claire Theobald" userId="e5e96d6a-dffb-4be3-a7c9-5724c0a71d0d" providerId="ADAL" clId="{FEA94546-B0DF-4980-A0C3-181308B43A73}" dt="2022-06-12T11:46:13.280" v="6829" actId="207"/>
          <ac:spMkLst>
            <pc:docMk/>
            <pc:sldMk cId="480589254" sldId="322"/>
            <ac:spMk id="12" creationId="{C61CAA85-BF76-D479-10D5-F9260034D804}"/>
          </ac:spMkLst>
        </pc:spChg>
        <pc:spChg chg="add mod">
          <ac:chgData name="Claire Theobald" userId="e5e96d6a-dffb-4be3-a7c9-5724c0a71d0d" providerId="ADAL" clId="{FEA94546-B0DF-4980-A0C3-181308B43A73}" dt="2022-06-12T11:45:52.382" v="6823" actId="5793"/>
          <ac:spMkLst>
            <pc:docMk/>
            <pc:sldMk cId="480589254" sldId="322"/>
            <ac:spMk id="13" creationId="{4FE65E6A-443B-C41E-1E1C-7865A7E22202}"/>
          </ac:spMkLst>
        </pc:spChg>
        <pc:spChg chg="add mod">
          <ac:chgData name="Claire Theobald" userId="e5e96d6a-dffb-4be3-a7c9-5724c0a71d0d" providerId="ADAL" clId="{FEA94546-B0DF-4980-A0C3-181308B43A73}" dt="2022-06-12T13:54:10.228" v="8026" actId="1076"/>
          <ac:spMkLst>
            <pc:docMk/>
            <pc:sldMk cId="480589254" sldId="322"/>
            <ac:spMk id="14" creationId="{7A34FEC3-5509-8C0B-8A06-0DDE9AF2FAC2}"/>
          </ac:spMkLst>
        </pc:spChg>
        <pc:picChg chg="mod">
          <ac:chgData name="Claire Theobald" userId="e5e96d6a-dffb-4be3-a7c9-5724c0a71d0d" providerId="ADAL" clId="{FEA94546-B0DF-4980-A0C3-181308B43A73}" dt="2022-06-12T13:53:24.244" v="7968" actId="1076"/>
          <ac:picMkLst>
            <pc:docMk/>
            <pc:sldMk cId="480589254" sldId="322"/>
            <ac:picMk id="5" creationId="{6A20C90A-ADC2-CA50-2824-8FE3E635D93C}"/>
          </ac:picMkLst>
        </pc:picChg>
        <pc:picChg chg="mod">
          <ac:chgData name="Claire Theobald" userId="e5e96d6a-dffb-4be3-a7c9-5724c0a71d0d" providerId="ADAL" clId="{FEA94546-B0DF-4980-A0C3-181308B43A73}" dt="2022-06-12T13:53:27.996" v="7970" actId="1076"/>
          <ac:picMkLst>
            <pc:docMk/>
            <pc:sldMk cId="480589254" sldId="322"/>
            <ac:picMk id="7" creationId="{09E6E2C2-D816-CBEF-6ECE-282B4B20D4F9}"/>
          </ac:picMkLst>
        </pc:picChg>
        <pc:picChg chg="mod">
          <ac:chgData name="Claire Theobald" userId="e5e96d6a-dffb-4be3-a7c9-5724c0a71d0d" providerId="ADAL" clId="{FEA94546-B0DF-4980-A0C3-181308B43A73}" dt="2022-06-12T13:53:30.555" v="7972" actId="1076"/>
          <ac:picMkLst>
            <pc:docMk/>
            <pc:sldMk cId="480589254" sldId="322"/>
            <ac:picMk id="8" creationId="{1EE03E13-CD96-D6D7-253A-3F397C78A7CE}"/>
          </ac:picMkLst>
        </pc:picChg>
        <pc:picChg chg="mod">
          <ac:chgData name="Claire Theobald" userId="e5e96d6a-dffb-4be3-a7c9-5724c0a71d0d" providerId="ADAL" clId="{FEA94546-B0DF-4980-A0C3-181308B43A73}" dt="2022-06-12T13:53:29.300" v="7971" actId="1076"/>
          <ac:picMkLst>
            <pc:docMk/>
            <pc:sldMk cId="480589254" sldId="322"/>
            <ac:picMk id="9" creationId="{F45990B0-5322-E86E-0341-513631F69573}"/>
          </ac:picMkLst>
        </pc:picChg>
        <pc:picChg chg="mod">
          <ac:chgData name="Claire Theobald" userId="e5e96d6a-dffb-4be3-a7c9-5724c0a71d0d" providerId="ADAL" clId="{FEA94546-B0DF-4980-A0C3-181308B43A73}" dt="2022-06-12T13:53:25.891" v="7969" actId="1076"/>
          <ac:picMkLst>
            <pc:docMk/>
            <pc:sldMk cId="480589254" sldId="322"/>
            <ac:picMk id="10" creationId="{5A4D7857-5CE8-5E77-8066-84412FE72BF0}"/>
          </ac:picMkLst>
        </pc:picChg>
      </pc:sldChg>
      <pc:sldChg chg="addSp delSp modSp mod delAnim modAnim">
        <pc:chgData name="Claire Theobald" userId="e5e96d6a-dffb-4be3-a7c9-5724c0a71d0d" providerId="ADAL" clId="{FEA94546-B0DF-4980-A0C3-181308B43A73}" dt="2022-06-12T13:05:41.839" v="7926"/>
        <pc:sldMkLst>
          <pc:docMk/>
          <pc:sldMk cId="3476328228" sldId="323"/>
        </pc:sldMkLst>
        <pc:spChg chg="del">
          <ac:chgData name="Claire Theobald" userId="e5e96d6a-dffb-4be3-a7c9-5724c0a71d0d" providerId="ADAL" clId="{FEA94546-B0DF-4980-A0C3-181308B43A73}" dt="2022-06-12T12:16:27.923" v="6896" actId="478"/>
          <ac:spMkLst>
            <pc:docMk/>
            <pc:sldMk cId="3476328228" sldId="323"/>
            <ac:spMk id="3" creationId="{63C02056-3F0E-6841-A8A5-323391F73CE7}"/>
          </ac:spMkLst>
        </pc:spChg>
        <pc:spChg chg="mod">
          <ac:chgData name="Claire Theobald" userId="e5e96d6a-dffb-4be3-a7c9-5724c0a71d0d" providerId="ADAL" clId="{FEA94546-B0DF-4980-A0C3-181308B43A73}" dt="2022-06-12T12:48:32.932" v="7615" actId="20577"/>
          <ac:spMkLst>
            <pc:docMk/>
            <pc:sldMk cId="3476328228" sldId="323"/>
            <ac:spMk id="5" creationId="{98F12FBB-CA23-0A02-DCF4-4D6B4F388A5A}"/>
          </ac:spMkLst>
        </pc:spChg>
        <pc:spChg chg="mod">
          <ac:chgData name="Claire Theobald" userId="e5e96d6a-dffb-4be3-a7c9-5724c0a71d0d" providerId="ADAL" clId="{FEA94546-B0DF-4980-A0C3-181308B43A73}" dt="2022-06-12T12:51:47.197" v="7737" actId="1076"/>
          <ac:spMkLst>
            <pc:docMk/>
            <pc:sldMk cId="3476328228" sldId="323"/>
            <ac:spMk id="7" creationId="{6D249129-58E7-996C-E980-BDE16580501B}"/>
          </ac:spMkLst>
        </pc:spChg>
        <pc:spChg chg="del">
          <ac:chgData name="Claire Theobald" userId="e5e96d6a-dffb-4be3-a7c9-5724c0a71d0d" providerId="ADAL" clId="{FEA94546-B0DF-4980-A0C3-181308B43A73}" dt="2022-06-12T12:16:24.584" v="6892" actId="478"/>
          <ac:spMkLst>
            <pc:docMk/>
            <pc:sldMk cId="3476328228" sldId="323"/>
            <ac:spMk id="8" creationId="{7A667FE5-737A-903B-FE37-03C83B5A08D0}"/>
          </ac:spMkLst>
        </pc:spChg>
        <pc:spChg chg="del mod">
          <ac:chgData name="Claire Theobald" userId="e5e96d6a-dffb-4be3-a7c9-5724c0a71d0d" providerId="ADAL" clId="{FEA94546-B0DF-4980-A0C3-181308B43A73}" dt="2022-06-12T12:44:17.723" v="7448" actId="478"/>
          <ac:spMkLst>
            <pc:docMk/>
            <pc:sldMk cId="3476328228" sldId="323"/>
            <ac:spMk id="9" creationId="{B41E2B2E-13CD-32D0-8838-2EBB459E5599}"/>
          </ac:spMkLst>
        </pc:spChg>
        <pc:spChg chg="add del mod">
          <ac:chgData name="Claire Theobald" userId="e5e96d6a-dffb-4be3-a7c9-5724c0a71d0d" providerId="ADAL" clId="{FEA94546-B0DF-4980-A0C3-181308B43A73}" dt="2022-06-12T12:16:30.344" v="6897" actId="478"/>
          <ac:spMkLst>
            <pc:docMk/>
            <pc:sldMk cId="3476328228" sldId="323"/>
            <ac:spMk id="10" creationId="{30957A90-1BD7-3A8B-CE9A-A69D487F0246}"/>
          </ac:spMkLst>
        </pc:spChg>
        <pc:spChg chg="del">
          <ac:chgData name="Claire Theobald" userId="e5e96d6a-dffb-4be3-a7c9-5724c0a71d0d" providerId="ADAL" clId="{FEA94546-B0DF-4980-A0C3-181308B43A73}" dt="2022-06-12T12:16:24.967" v="6893" actId="478"/>
          <ac:spMkLst>
            <pc:docMk/>
            <pc:sldMk cId="3476328228" sldId="323"/>
            <ac:spMk id="13" creationId="{BFBEA836-6623-E27E-B491-AD4E7082C08D}"/>
          </ac:spMkLst>
        </pc:spChg>
        <pc:spChg chg="del">
          <ac:chgData name="Claire Theobald" userId="e5e96d6a-dffb-4be3-a7c9-5724c0a71d0d" providerId="ADAL" clId="{FEA94546-B0DF-4980-A0C3-181308B43A73}" dt="2022-06-12T12:16:25.479" v="6894" actId="478"/>
          <ac:spMkLst>
            <pc:docMk/>
            <pc:sldMk cId="3476328228" sldId="323"/>
            <ac:spMk id="14" creationId="{3D26BC78-1FA7-F20C-C985-E26272FE5CB4}"/>
          </ac:spMkLst>
        </pc:spChg>
        <pc:spChg chg="del mod">
          <ac:chgData name="Claire Theobald" userId="e5e96d6a-dffb-4be3-a7c9-5724c0a71d0d" providerId="ADAL" clId="{FEA94546-B0DF-4980-A0C3-181308B43A73}" dt="2022-06-12T12:16:31.730" v="6898" actId="478"/>
          <ac:spMkLst>
            <pc:docMk/>
            <pc:sldMk cId="3476328228" sldId="323"/>
            <ac:spMk id="15" creationId="{CB8CCD72-57A4-A793-7A2B-13BC141CBABB}"/>
          </ac:spMkLst>
        </pc:spChg>
        <pc:spChg chg="add del mod">
          <ac:chgData name="Claire Theobald" userId="e5e96d6a-dffb-4be3-a7c9-5724c0a71d0d" providerId="ADAL" clId="{FEA94546-B0DF-4980-A0C3-181308B43A73}" dt="2022-06-12T12:27:23.421" v="7127" actId="478"/>
          <ac:spMkLst>
            <pc:docMk/>
            <pc:sldMk cId="3476328228" sldId="323"/>
            <ac:spMk id="34" creationId="{78DAEA0E-CD10-50FB-76BC-78AAEEF562B4}"/>
          </ac:spMkLst>
        </pc:spChg>
        <pc:spChg chg="add del mod">
          <ac:chgData name="Claire Theobald" userId="e5e96d6a-dffb-4be3-a7c9-5724c0a71d0d" providerId="ADAL" clId="{FEA94546-B0DF-4980-A0C3-181308B43A73}" dt="2022-06-12T12:39:26.952" v="7352" actId="478"/>
          <ac:spMkLst>
            <pc:docMk/>
            <pc:sldMk cId="3476328228" sldId="323"/>
            <ac:spMk id="39" creationId="{1C012E64-93EC-B97F-292D-2F5674A9B059}"/>
          </ac:spMkLst>
        </pc:spChg>
        <pc:spChg chg="add mod">
          <ac:chgData name="Claire Theobald" userId="e5e96d6a-dffb-4be3-a7c9-5724c0a71d0d" providerId="ADAL" clId="{FEA94546-B0DF-4980-A0C3-181308B43A73}" dt="2022-06-12T12:52:59.158" v="7742" actId="1076"/>
          <ac:spMkLst>
            <pc:docMk/>
            <pc:sldMk cId="3476328228" sldId="323"/>
            <ac:spMk id="40" creationId="{AFFE2AFF-6A53-7295-2F46-21C31A095C02}"/>
          </ac:spMkLst>
        </pc:spChg>
        <pc:spChg chg="add del mod">
          <ac:chgData name="Claire Theobald" userId="e5e96d6a-dffb-4be3-a7c9-5724c0a71d0d" providerId="ADAL" clId="{FEA94546-B0DF-4980-A0C3-181308B43A73}" dt="2022-06-12T12:55:51.690" v="7770"/>
          <ac:spMkLst>
            <pc:docMk/>
            <pc:sldMk cId="3476328228" sldId="323"/>
            <ac:spMk id="41" creationId="{68AD7717-CF45-9FF8-37E3-46EC9AF6E4B6}"/>
          </ac:spMkLst>
        </pc:spChg>
        <pc:spChg chg="add mod ord">
          <ac:chgData name="Claire Theobald" userId="e5e96d6a-dffb-4be3-a7c9-5724c0a71d0d" providerId="ADAL" clId="{FEA94546-B0DF-4980-A0C3-181308B43A73}" dt="2022-06-12T13:04:30.902" v="7917" actId="1076"/>
          <ac:spMkLst>
            <pc:docMk/>
            <pc:sldMk cId="3476328228" sldId="323"/>
            <ac:spMk id="42" creationId="{83AE1BD6-F6BE-6BE6-4ACE-E4CDF360FBF4}"/>
          </ac:spMkLst>
        </pc:spChg>
        <pc:spChg chg="add del mod">
          <ac:chgData name="Claire Theobald" userId="e5e96d6a-dffb-4be3-a7c9-5724c0a71d0d" providerId="ADAL" clId="{FEA94546-B0DF-4980-A0C3-181308B43A73}" dt="2022-06-12T12:57:22.691" v="7840" actId="478"/>
          <ac:spMkLst>
            <pc:docMk/>
            <pc:sldMk cId="3476328228" sldId="323"/>
            <ac:spMk id="43" creationId="{FD6C5F51-9F22-1123-AC0E-4CE85B3FDDDC}"/>
          </ac:spMkLst>
        </pc:spChg>
        <pc:picChg chg="del">
          <ac:chgData name="Claire Theobald" userId="e5e96d6a-dffb-4be3-a7c9-5724c0a71d0d" providerId="ADAL" clId="{FEA94546-B0DF-4980-A0C3-181308B43A73}" dt="2022-06-12T12:17:04.006" v="6952" actId="478"/>
          <ac:picMkLst>
            <pc:docMk/>
            <pc:sldMk cId="3476328228" sldId="323"/>
            <ac:picMk id="12" creationId="{46B9421F-E78E-CFAC-037B-E48E720A1771}"/>
          </ac:picMkLst>
        </pc:picChg>
        <pc:picChg chg="add mod ord modCrop">
          <ac:chgData name="Claire Theobald" userId="e5e96d6a-dffb-4be3-a7c9-5724c0a71d0d" providerId="ADAL" clId="{FEA94546-B0DF-4980-A0C3-181308B43A73}" dt="2022-06-12T13:05:07.406" v="7923" actId="688"/>
          <ac:picMkLst>
            <pc:docMk/>
            <pc:sldMk cId="3476328228" sldId="323"/>
            <ac:picMk id="16" creationId="{5FE01965-9AFC-885D-F1DB-D4E5CA04EE91}"/>
          </ac:picMkLst>
        </pc:picChg>
        <pc:picChg chg="del">
          <ac:chgData name="Claire Theobald" userId="e5e96d6a-dffb-4be3-a7c9-5724c0a71d0d" providerId="ADAL" clId="{FEA94546-B0DF-4980-A0C3-181308B43A73}" dt="2022-06-12T12:17:03.511" v="6951" actId="478"/>
          <ac:picMkLst>
            <pc:docMk/>
            <pc:sldMk cId="3476328228" sldId="323"/>
            <ac:picMk id="17" creationId="{05BCF926-976C-CD18-B8E3-7D0325D91467}"/>
          </ac:picMkLst>
        </pc:picChg>
        <pc:picChg chg="del">
          <ac:chgData name="Claire Theobald" userId="e5e96d6a-dffb-4be3-a7c9-5724c0a71d0d" providerId="ADAL" clId="{FEA94546-B0DF-4980-A0C3-181308B43A73}" dt="2022-06-12T12:17:02.909" v="6950" actId="478"/>
          <ac:picMkLst>
            <pc:docMk/>
            <pc:sldMk cId="3476328228" sldId="323"/>
            <ac:picMk id="19" creationId="{8662B7EA-CB70-6150-DACE-91893982B068}"/>
          </ac:picMkLst>
        </pc:picChg>
        <pc:picChg chg="add del mod">
          <ac:chgData name="Claire Theobald" userId="e5e96d6a-dffb-4be3-a7c9-5724c0a71d0d" providerId="ADAL" clId="{FEA94546-B0DF-4980-A0C3-181308B43A73}" dt="2022-06-12T12:20:17.289" v="6964" actId="478"/>
          <ac:picMkLst>
            <pc:docMk/>
            <pc:sldMk cId="3476328228" sldId="323"/>
            <ac:picMk id="20" creationId="{808259BC-4F0B-7DC8-B8E7-48DC6458915E}"/>
          </ac:picMkLst>
        </pc:picChg>
        <pc:picChg chg="del">
          <ac:chgData name="Claire Theobald" userId="e5e96d6a-dffb-4be3-a7c9-5724c0a71d0d" providerId="ADAL" clId="{FEA94546-B0DF-4980-A0C3-181308B43A73}" dt="2022-06-12T12:16:36.999" v="6899" actId="478"/>
          <ac:picMkLst>
            <pc:docMk/>
            <pc:sldMk cId="3476328228" sldId="323"/>
            <ac:picMk id="21" creationId="{1C1A8B10-4B9D-FBDE-B12E-26066C0CD7E8}"/>
          </ac:picMkLst>
        </pc:picChg>
        <pc:picChg chg="add mod ord modCrop">
          <ac:chgData name="Claire Theobald" userId="e5e96d6a-dffb-4be3-a7c9-5724c0a71d0d" providerId="ADAL" clId="{FEA94546-B0DF-4980-A0C3-181308B43A73}" dt="2022-06-12T13:00:23.677" v="7864" actId="1076"/>
          <ac:picMkLst>
            <pc:docMk/>
            <pc:sldMk cId="3476328228" sldId="323"/>
            <ac:picMk id="23" creationId="{50158D18-D949-C71C-FDCF-1FC630260232}"/>
          </ac:picMkLst>
        </pc:picChg>
        <pc:picChg chg="add mod ord modCrop">
          <ac:chgData name="Claire Theobald" userId="e5e96d6a-dffb-4be3-a7c9-5724c0a71d0d" providerId="ADAL" clId="{FEA94546-B0DF-4980-A0C3-181308B43A73}" dt="2022-06-12T13:01:50.453" v="7875" actId="1076"/>
          <ac:picMkLst>
            <pc:docMk/>
            <pc:sldMk cId="3476328228" sldId="323"/>
            <ac:picMk id="25" creationId="{4C5125EC-7801-DF2F-55D0-11CA9DAA3353}"/>
          </ac:picMkLst>
        </pc:picChg>
        <pc:picChg chg="add mod ord modCrop">
          <ac:chgData name="Claire Theobald" userId="e5e96d6a-dffb-4be3-a7c9-5724c0a71d0d" providerId="ADAL" clId="{FEA94546-B0DF-4980-A0C3-181308B43A73}" dt="2022-06-12T12:48:25.246" v="7610" actId="1076"/>
          <ac:picMkLst>
            <pc:docMk/>
            <pc:sldMk cId="3476328228" sldId="323"/>
            <ac:picMk id="27" creationId="{B6D7925D-4F2D-17A8-6A27-AAED21C37588}"/>
          </ac:picMkLst>
        </pc:picChg>
        <pc:picChg chg="add mod ord modCrop">
          <ac:chgData name="Claire Theobald" userId="e5e96d6a-dffb-4be3-a7c9-5724c0a71d0d" providerId="ADAL" clId="{FEA94546-B0DF-4980-A0C3-181308B43A73}" dt="2022-06-12T12:51:41.550" v="7735" actId="166"/>
          <ac:picMkLst>
            <pc:docMk/>
            <pc:sldMk cId="3476328228" sldId="323"/>
            <ac:picMk id="29" creationId="{CD443CAB-219D-451A-DDF1-CC85E9816ACD}"/>
          </ac:picMkLst>
        </pc:picChg>
        <pc:picChg chg="add mod ord">
          <ac:chgData name="Claire Theobald" userId="e5e96d6a-dffb-4be3-a7c9-5724c0a71d0d" providerId="ADAL" clId="{FEA94546-B0DF-4980-A0C3-181308B43A73}" dt="2022-06-12T12:48:29.982" v="7614" actId="1076"/>
          <ac:picMkLst>
            <pc:docMk/>
            <pc:sldMk cId="3476328228" sldId="323"/>
            <ac:picMk id="31" creationId="{0AE87C25-1534-1918-C6BA-15C2647DAE24}"/>
          </ac:picMkLst>
        </pc:picChg>
        <pc:picChg chg="add del mod modCrop">
          <ac:chgData name="Claire Theobald" userId="e5e96d6a-dffb-4be3-a7c9-5724c0a71d0d" providerId="ADAL" clId="{FEA94546-B0DF-4980-A0C3-181308B43A73}" dt="2022-06-12T12:25:14.445" v="7032" actId="478"/>
          <ac:picMkLst>
            <pc:docMk/>
            <pc:sldMk cId="3476328228" sldId="323"/>
            <ac:picMk id="33" creationId="{7DB05C7C-5B5D-ED99-BF89-C72F04D38B86}"/>
          </ac:picMkLst>
        </pc:picChg>
        <pc:picChg chg="add del mod modCrop">
          <ac:chgData name="Claire Theobald" userId="e5e96d6a-dffb-4be3-a7c9-5724c0a71d0d" providerId="ADAL" clId="{FEA94546-B0DF-4980-A0C3-181308B43A73}" dt="2022-06-12T12:42:19.918" v="7368" actId="478"/>
          <ac:picMkLst>
            <pc:docMk/>
            <pc:sldMk cId="3476328228" sldId="323"/>
            <ac:picMk id="36" creationId="{1E156825-9608-F966-65D2-5E118F5ABBE4}"/>
          </ac:picMkLst>
        </pc:picChg>
        <pc:picChg chg="add del mod modCrop">
          <ac:chgData name="Claire Theobald" userId="e5e96d6a-dffb-4be3-a7c9-5724c0a71d0d" providerId="ADAL" clId="{FEA94546-B0DF-4980-A0C3-181308B43A73}" dt="2022-06-12T12:38:02.058" v="7330" actId="478"/>
          <ac:picMkLst>
            <pc:docMk/>
            <pc:sldMk cId="3476328228" sldId="323"/>
            <ac:picMk id="38" creationId="{AF6B09E4-09AE-85F2-C0C1-CA21AFB369B2}"/>
          </ac:picMkLst>
        </pc:picChg>
        <pc:picChg chg="add mod modCrop">
          <ac:chgData name="Claire Theobald" userId="e5e96d6a-dffb-4be3-a7c9-5724c0a71d0d" providerId="ADAL" clId="{FEA94546-B0DF-4980-A0C3-181308B43A73}" dt="2022-06-12T13:04:30.902" v="7917" actId="1076"/>
          <ac:picMkLst>
            <pc:docMk/>
            <pc:sldMk cId="3476328228" sldId="323"/>
            <ac:picMk id="45" creationId="{97653B5C-5846-3915-34FC-AA985AD3C867}"/>
          </ac:picMkLst>
        </pc:picChg>
      </pc:sldChg>
      <pc:sldMasterChg chg="addSp delSp modSp mod modSldLayout">
        <pc:chgData name="Claire Theobald" userId="e5e96d6a-dffb-4be3-a7c9-5724c0a71d0d" providerId="ADAL" clId="{FEA94546-B0DF-4980-A0C3-181308B43A73}" dt="2022-06-10T09:24:29.466" v="3215" actId="478"/>
        <pc:sldMasterMkLst>
          <pc:docMk/>
          <pc:sldMasterMk cId="1040954479" sldId="2147483648"/>
        </pc:sldMasterMkLst>
        <pc:picChg chg="add del mod">
          <ac:chgData name="Claire Theobald" userId="e5e96d6a-dffb-4be3-a7c9-5724c0a71d0d" providerId="ADAL" clId="{FEA94546-B0DF-4980-A0C3-181308B43A73}" dt="2022-06-10T04:31:18.827" v="138" actId="478"/>
          <ac:picMkLst>
            <pc:docMk/>
            <pc:sldMasterMk cId="1040954479" sldId="2147483648"/>
            <ac:picMk id="7" creationId="{22FF1E9B-29E5-6F3B-1094-E52AE940111F}"/>
          </ac:picMkLst>
        </pc:picChg>
        <pc:sldLayoutChg chg="modSp mod">
          <pc:chgData name="Claire Theobald" userId="e5e96d6a-dffb-4be3-a7c9-5724c0a71d0d" providerId="ADAL" clId="{FEA94546-B0DF-4980-A0C3-181308B43A73}" dt="2022-06-10T04:31:11.463" v="136" actId="1076"/>
          <pc:sldLayoutMkLst>
            <pc:docMk/>
            <pc:sldMasterMk cId="1040954479" sldId="2147483648"/>
            <pc:sldLayoutMk cId="582071210" sldId="2147483661"/>
          </pc:sldLayoutMkLst>
          <pc:picChg chg="mod">
            <ac:chgData name="Claire Theobald" userId="e5e96d6a-dffb-4be3-a7c9-5724c0a71d0d" providerId="ADAL" clId="{FEA94546-B0DF-4980-A0C3-181308B43A73}" dt="2022-06-10T04:31:11.463" v="136" actId="1076"/>
            <ac:picMkLst>
              <pc:docMk/>
              <pc:sldMasterMk cId="1040954479" sldId="2147483648"/>
              <pc:sldLayoutMk cId="582071210" sldId="2147483661"/>
              <ac:picMk id="5" creationId="{64313CC4-3183-4549-8567-8ED92738F2F6}"/>
            </ac:picMkLst>
          </pc:picChg>
        </pc:sldLayoutChg>
        <pc:sldLayoutChg chg="delSp mod">
          <pc:chgData name="Claire Theobald" userId="e5e96d6a-dffb-4be3-a7c9-5724c0a71d0d" providerId="ADAL" clId="{FEA94546-B0DF-4980-A0C3-181308B43A73}" dt="2022-06-10T04:30:49.697" v="133" actId="478"/>
          <pc:sldLayoutMkLst>
            <pc:docMk/>
            <pc:sldMasterMk cId="1040954479" sldId="2147483648"/>
            <pc:sldLayoutMk cId="1784744196" sldId="2147483662"/>
          </pc:sldLayoutMkLst>
          <pc:picChg chg="del">
            <ac:chgData name="Claire Theobald" userId="e5e96d6a-dffb-4be3-a7c9-5724c0a71d0d" providerId="ADAL" clId="{FEA94546-B0DF-4980-A0C3-181308B43A73}" dt="2022-06-10T04:30:49.697" v="133" actId="478"/>
            <ac:picMkLst>
              <pc:docMk/>
              <pc:sldMasterMk cId="1040954479" sldId="2147483648"/>
              <pc:sldLayoutMk cId="1784744196" sldId="2147483662"/>
              <ac:picMk id="6" creationId="{8F4F6C8F-7E06-2345-BC0E-0D391D5C9117}"/>
            </ac:picMkLst>
          </pc:picChg>
        </pc:sldLayoutChg>
        <pc:sldLayoutChg chg="delSp mod">
          <pc:chgData name="Claire Theobald" userId="e5e96d6a-dffb-4be3-a7c9-5724c0a71d0d" providerId="ADAL" clId="{FEA94546-B0DF-4980-A0C3-181308B43A73}" dt="2022-06-10T04:30:36.847" v="132" actId="478"/>
          <pc:sldLayoutMkLst>
            <pc:docMk/>
            <pc:sldMasterMk cId="1040954479" sldId="2147483648"/>
            <pc:sldLayoutMk cId="1881364267" sldId="2147483664"/>
          </pc:sldLayoutMkLst>
          <pc:picChg chg="del">
            <ac:chgData name="Claire Theobald" userId="e5e96d6a-dffb-4be3-a7c9-5724c0a71d0d" providerId="ADAL" clId="{FEA94546-B0DF-4980-A0C3-181308B43A73}" dt="2022-06-10T04:30:36.847" v="132" actId="478"/>
            <ac:picMkLst>
              <pc:docMk/>
              <pc:sldMasterMk cId="1040954479" sldId="2147483648"/>
              <pc:sldLayoutMk cId="1881364267" sldId="2147483664"/>
              <ac:picMk id="12" creationId="{CD8FC27C-19DF-F446-8A12-5E1D798FFDA8}"/>
            </ac:picMkLst>
          </pc:picChg>
        </pc:sldLayoutChg>
        <pc:sldLayoutChg chg="addSp delSp modSp mod">
          <pc:chgData name="Claire Theobald" userId="e5e96d6a-dffb-4be3-a7c9-5724c0a71d0d" providerId="ADAL" clId="{FEA94546-B0DF-4980-A0C3-181308B43A73}" dt="2022-06-10T09:24:27.620" v="3214" actId="478"/>
          <pc:sldLayoutMkLst>
            <pc:docMk/>
            <pc:sldMasterMk cId="1040954479" sldId="2147483648"/>
            <pc:sldLayoutMk cId="321628614" sldId="2147483665"/>
          </pc:sldLayoutMkLst>
          <pc:picChg chg="add del mod">
            <ac:chgData name="Claire Theobald" userId="e5e96d6a-dffb-4be3-a7c9-5724c0a71d0d" providerId="ADAL" clId="{FEA94546-B0DF-4980-A0C3-181308B43A73}" dt="2022-06-10T09:24:27.620" v="3214" actId="478"/>
            <ac:picMkLst>
              <pc:docMk/>
              <pc:sldMasterMk cId="1040954479" sldId="2147483648"/>
              <pc:sldLayoutMk cId="321628614" sldId="2147483665"/>
              <ac:picMk id="9" creationId="{9A2ABCF0-E623-0206-F314-D8C2194826F3}"/>
            </ac:picMkLst>
          </pc:picChg>
          <pc:picChg chg="del">
            <ac:chgData name="Claire Theobald" userId="e5e96d6a-dffb-4be3-a7c9-5724c0a71d0d" providerId="ADAL" clId="{FEA94546-B0DF-4980-A0C3-181308B43A73}" dt="2022-06-10T04:30:00.805" v="125" actId="478"/>
            <ac:picMkLst>
              <pc:docMk/>
              <pc:sldMasterMk cId="1040954479" sldId="2147483648"/>
              <pc:sldLayoutMk cId="321628614" sldId="2147483665"/>
              <ac:picMk id="13" creationId="{794690D0-2C27-B64D-8701-E213B2041133}"/>
            </ac:picMkLst>
          </pc:picChg>
        </pc:sldLayoutChg>
        <pc:sldLayoutChg chg="addSp delSp modSp mod">
          <pc:chgData name="Claire Theobald" userId="e5e96d6a-dffb-4be3-a7c9-5724c0a71d0d" providerId="ADAL" clId="{FEA94546-B0DF-4980-A0C3-181308B43A73}" dt="2022-06-10T09:24:23.319" v="3211" actId="478"/>
          <pc:sldLayoutMkLst>
            <pc:docMk/>
            <pc:sldMasterMk cId="1040954479" sldId="2147483648"/>
            <pc:sldLayoutMk cId="3472677732" sldId="2147483681"/>
          </pc:sldLayoutMkLst>
          <pc:picChg chg="add del mod">
            <ac:chgData name="Claire Theobald" userId="e5e96d6a-dffb-4be3-a7c9-5724c0a71d0d" providerId="ADAL" clId="{FEA94546-B0DF-4980-A0C3-181308B43A73}" dt="2022-06-10T09:24:23.319" v="3211" actId="478"/>
            <ac:picMkLst>
              <pc:docMk/>
              <pc:sldMasterMk cId="1040954479" sldId="2147483648"/>
              <pc:sldLayoutMk cId="3472677732" sldId="2147483681"/>
              <ac:picMk id="8" creationId="{B086BFAB-DB5E-9D61-E13B-A23E173C6F69}"/>
            </ac:picMkLst>
          </pc:picChg>
          <pc:picChg chg="del">
            <ac:chgData name="Claire Theobald" userId="e5e96d6a-dffb-4be3-a7c9-5724c0a71d0d" providerId="ADAL" clId="{FEA94546-B0DF-4980-A0C3-181308B43A73}" dt="2022-06-10T04:30:11.674" v="129" actId="478"/>
            <ac:picMkLst>
              <pc:docMk/>
              <pc:sldMasterMk cId="1040954479" sldId="2147483648"/>
              <pc:sldLayoutMk cId="3472677732" sldId="2147483681"/>
              <ac:picMk id="13" creationId="{C8F5FC17-0365-7844-9C68-88F0B600D555}"/>
            </ac:picMkLst>
          </pc:picChg>
        </pc:sldLayoutChg>
        <pc:sldLayoutChg chg="addSp delSp modSp mod">
          <pc:chgData name="Claire Theobald" userId="e5e96d6a-dffb-4be3-a7c9-5724c0a71d0d" providerId="ADAL" clId="{FEA94546-B0DF-4980-A0C3-181308B43A73}" dt="2022-06-10T09:24:25.672" v="3213" actId="478"/>
          <pc:sldLayoutMkLst>
            <pc:docMk/>
            <pc:sldMasterMk cId="1040954479" sldId="2147483648"/>
            <pc:sldLayoutMk cId="900704113" sldId="2147483682"/>
          </pc:sldLayoutMkLst>
          <pc:picChg chg="add del mod">
            <ac:chgData name="Claire Theobald" userId="e5e96d6a-dffb-4be3-a7c9-5724c0a71d0d" providerId="ADAL" clId="{FEA94546-B0DF-4980-A0C3-181308B43A73}" dt="2022-06-10T09:24:25.672" v="3213" actId="478"/>
            <ac:picMkLst>
              <pc:docMk/>
              <pc:sldMasterMk cId="1040954479" sldId="2147483648"/>
              <pc:sldLayoutMk cId="900704113" sldId="2147483682"/>
              <ac:picMk id="9" creationId="{BBF69A7D-86F6-136F-6D32-550E8DBEE910}"/>
            </ac:picMkLst>
          </pc:picChg>
          <pc:picChg chg="del">
            <ac:chgData name="Claire Theobald" userId="e5e96d6a-dffb-4be3-a7c9-5724c0a71d0d" providerId="ADAL" clId="{FEA94546-B0DF-4980-A0C3-181308B43A73}" dt="2022-06-10T04:30:06.140" v="127" actId="478"/>
            <ac:picMkLst>
              <pc:docMk/>
              <pc:sldMasterMk cId="1040954479" sldId="2147483648"/>
              <pc:sldLayoutMk cId="900704113" sldId="2147483682"/>
              <ac:picMk id="12" creationId="{5124E91D-A653-B74B-BE48-879C965B26D7}"/>
            </ac:picMkLst>
          </pc:picChg>
        </pc:sldLayoutChg>
        <pc:sldLayoutChg chg="addSp delSp modSp mod">
          <pc:chgData name="Claire Theobald" userId="e5e96d6a-dffb-4be3-a7c9-5724c0a71d0d" providerId="ADAL" clId="{FEA94546-B0DF-4980-A0C3-181308B43A73}" dt="2022-06-10T09:24:29.466" v="3215" actId="478"/>
          <pc:sldLayoutMkLst>
            <pc:docMk/>
            <pc:sldMasterMk cId="1040954479" sldId="2147483648"/>
            <pc:sldLayoutMk cId="3723502938" sldId="2147483683"/>
          </pc:sldLayoutMkLst>
          <pc:spChg chg="mod">
            <ac:chgData name="Claire Theobald" userId="e5e96d6a-dffb-4be3-a7c9-5724c0a71d0d" providerId="ADAL" clId="{FEA94546-B0DF-4980-A0C3-181308B43A73}" dt="2022-06-10T04:29:31.016" v="120" actId="1076"/>
            <ac:spMkLst>
              <pc:docMk/>
              <pc:sldMasterMk cId="1040954479" sldId="2147483648"/>
              <pc:sldLayoutMk cId="3723502938" sldId="2147483683"/>
              <ac:spMk id="8" creationId="{9AAD4FA7-47A2-A845-AFB6-2F5B7E4EFB49}"/>
            </ac:spMkLst>
          </pc:spChg>
          <pc:picChg chg="add del mod">
            <ac:chgData name="Claire Theobald" userId="e5e96d6a-dffb-4be3-a7c9-5724c0a71d0d" providerId="ADAL" clId="{FEA94546-B0DF-4980-A0C3-181308B43A73}" dt="2022-06-10T09:24:29.466" v="3215" actId="478"/>
            <ac:picMkLst>
              <pc:docMk/>
              <pc:sldMasterMk cId="1040954479" sldId="2147483648"/>
              <pc:sldLayoutMk cId="3723502938" sldId="2147483683"/>
              <ac:picMk id="9" creationId="{DBD73B03-ACB5-F0EF-3517-9239221DD18B}"/>
            </ac:picMkLst>
          </pc:picChg>
          <pc:picChg chg="del">
            <ac:chgData name="Claire Theobald" userId="e5e96d6a-dffb-4be3-a7c9-5724c0a71d0d" providerId="ADAL" clId="{FEA94546-B0DF-4980-A0C3-181308B43A73}" dt="2022-06-10T04:29:27.069" v="118" actId="478"/>
            <ac:picMkLst>
              <pc:docMk/>
              <pc:sldMasterMk cId="1040954479" sldId="2147483648"/>
              <pc:sldLayoutMk cId="3723502938" sldId="2147483683"/>
              <ac:picMk id="13" creationId="{8869670A-24AC-684F-A8D4-0038316B22EA}"/>
            </ac:picMkLst>
          </pc:picChg>
        </pc:sldLayoutChg>
      </pc:sldMasterChg>
    </pc:docChg>
  </pc:docChgLst>
  <pc:docChgLst>
    <pc:chgData name="Ewen Trafford" userId="e520b4bf-a196-48b7-bc10-b1590a457daa" providerId="ADAL" clId="{9DC7B4C4-0444-4AA5-A575-C00A5A34172A}"/>
    <pc:docChg chg="custSel delSld modSld">
      <pc:chgData name="Ewen Trafford" userId="e520b4bf-a196-48b7-bc10-b1590a457daa" providerId="ADAL" clId="{9DC7B4C4-0444-4AA5-A575-C00A5A34172A}" dt="2023-05-16T11:04:02.365" v="73" actId="1076"/>
      <pc:docMkLst>
        <pc:docMk/>
      </pc:docMkLst>
      <pc:sldChg chg="del">
        <pc:chgData name="Ewen Trafford" userId="e520b4bf-a196-48b7-bc10-b1590a457daa" providerId="ADAL" clId="{9DC7B4C4-0444-4AA5-A575-C00A5A34172A}" dt="2023-05-16T10:59:00.505" v="55" actId="47"/>
        <pc:sldMkLst>
          <pc:docMk/>
          <pc:sldMk cId="213333460" sldId="278"/>
        </pc:sldMkLst>
      </pc:sldChg>
      <pc:sldChg chg="modSp mod">
        <pc:chgData name="Ewen Trafford" userId="e520b4bf-a196-48b7-bc10-b1590a457daa" providerId="ADAL" clId="{9DC7B4C4-0444-4AA5-A575-C00A5A34172A}" dt="2023-05-16T10:48:54.866" v="0" actId="20577"/>
        <pc:sldMkLst>
          <pc:docMk/>
          <pc:sldMk cId="281221578" sldId="297"/>
        </pc:sldMkLst>
        <pc:spChg chg="mod">
          <ac:chgData name="Ewen Trafford" userId="e520b4bf-a196-48b7-bc10-b1590a457daa" providerId="ADAL" clId="{9DC7B4C4-0444-4AA5-A575-C00A5A34172A}" dt="2023-05-16T10:48:54.866" v="0" actId="20577"/>
          <ac:spMkLst>
            <pc:docMk/>
            <pc:sldMk cId="281221578" sldId="297"/>
            <ac:spMk id="6" creationId="{E6F98593-0A9A-11B0-6E48-B69B4D9EC913}"/>
          </ac:spMkLst>
        </pc:spChg>
      </pc:sldChg>
      <pc:sldChg chg="addSp modSp mod modAnim">
        <pc:chgData name="Ewen Trafford" userId="e520b4bf-a196-48b7-bc10-b1590a457daa" providerId="ADAL" clId="{9DC7B4C4-0444-4AA5-A575-C00A5A34172A}" dt="2023-05-16T10:50:14.490" v="19" actId="12788"/>
        <pc:sldMkLst>
          <pc:docMk/>
          <pc:sldMk cId="2587948099" sldId="303"/>
        </pc:sldMkLst>
        <pc:spChg chg="mod">
          <ac:chgData name="Ewen Trafford" userId="e520b4bf-a196-48b7-bc10-b1590a457daa" providerId="ADAL" clId="{9DC7B4C4-0444-4AA5-A575-C00A5A34172A}" dt="2023-05-16T10:50:14.490" v="19" actId="12788"/>
          <ac:spMkLst>
            <pc:docMk/>
            <pc:sldMk cId="2587948099" sldId="303"/>
            <ac:spMk id="3" creationId="{63C02056-3F0E-6841-A8A5-323391F73CE7}"/>
          </ac:spMkLst>
        </pc:spChg>
        <pc:spChg chg="mod">
          <ac:chgData name="Ewen Trafford" userId="e520b4bf-a196-48b7-bc10-b1590a457daa" providerId="ADAL" clId="{9DC7B4C4-0444-4AA5-A575-C00A5A34172A}" dt="2023-05-16T10:49:22.444" v="1" actId="12788"/>
          <ac:spMkLst>
            <pc:docMk/>
            <pc:sldMk cId="2587948099" sldId="303"/>
            <ac:spMk id="4" creationId="{7D5644A3-2F61-B148-A53A-EA5C98E15B0A}"/>
          </ac:spMkLst>
        </pc:spChg>
        <pc:spChg chg="mod">
          <ac:chgData name="Ewen Trafford" userId="e520b4bf-a196-48b7-bc10-b1590a457daa" providerId="ADAL" clId="{9DC7B4C4-0444-4AA5-A575-C00A5A34172A}" dt="2023-05-16T10:49:39.585" v="3" actId="20577"/>
          <ac:spMkLst>
            <pc:docMk/>
            <pc:sldMk cId="2587948099" sldId="303"/>
            <ac:spMk id="13" creationId="{F4BF857E-BF0C-7AC8-A41C-5EC17CC2D590}"/>
          </ac:spMkLst>
        </pc:spChg>
        <pc:grpChg chg="add mod">
          <ac:chgData name="Ewen Trafford" userId="e520b4bf-a196-48b7-bc10-b1590a457daa" providerId="ADAL" clId="{9DC7B4C4-0444-4AA5-A575-C00A5A34172A}" dt="2023-05-16T10:50:05.519" v="17" actId="12788"/>
          <ac:grpSpMkLst>
            <pc:docMk/>
            <pc:sldMk cId="2587948099" sldId="303"/>
            <ac:grpSpMk id="5" creationId="{EE2F1E82-907B-804F-18F0-6149BE995F29}"/>
          </ac:grpSpMkLst>
        </pc:grpChg>
        <pc:picChg chg="mod">
          <ac:chgData name="Ewen Trafford" userId="e520b4bf-a196-48b7-bc10-b1590a457daa" providerId="ADAL" clId="{9DC7B4C4-0444-4AA5-A575-C00A5A34172A}" dt="2023-05-16T10:50:02.776" v="16" actId="164"/>
          <ac:picMkLst>
            <pc:docMk/>
            <pc:sldMk cId="2587948099" sldId="303"/>
            <ac:picMk id="6" creationId="{876178DF-634D-8AE5-56E1-07DCEABA7AE6}"/>
          </ac:picMkLst>
        </pc:picChg>
        <pc:picChg chg="mod">
          <ac:chgData name="Ewen Trafford" userId="e520b4bf-a196-48b7-bc10-b1590a457daa" providerId="ADAL" clId="{9DC7B4C4-0444-4AA5-A575-C00A5A34172A}" dt="2023-05-16T10:50:02.776" v="16" actId="164"/>
          <ac:picMkLst>
            <pc:docMk/>
            <pc:sldMk cId="2587948099" sldId="303"/>
            <ac:picMk id="7" creationId="{09E6E2C2-D816-CBEF-6ECE-282B4B20D4F9}"/>
          </ac:picMkLst>
        </pc:picChg>
        <pc:picChg chg="mod">
          <ac:chgData name="Ewen Trafford" userId="e520b4bf-a196-48b7-bc10-b1590a457daa" providerId="ADAL" clId="{9DC7B4C4-0444-4AA5-A575-C00A5A34172A}" dt="2023-05-16T10:50:02.776" v="16" actId="164"/>
          <ac:picMkLst>
            <pc:docMk/>
            <pc:sldMk cId="2587948099" sldId="303"/>
            <ac:picMk id="9" creationId="{F45990B0-5322-E86E-0341-513631F69573}"/>
          </ac:picMkLst>
        </pc:picChg>
        <pc:picChg chg="mod">
          <ac:chgData name="Ewen Trafford" userId="e520b4bf-a196-48b7-bc10-b1590a457daa" providerId="ADAL" clId="{9DC7B4C4-0444-4AA5-A575-C00A5A34172A}" dt="2023-05-16T10:50:02.776" v="16" actId="164"/>
          <ac:picMkLst>
            <pc:docMk/>
            <pc:sldMk cId="2587948099" sldId="303"/>
            <ac:picMk id="10" creationId="{5A4D7857-5CE8-5E77-8066-84412FE72BF0}"/>
          </ac:picMkLst>
        </pc:picChg>
        <pc:picChg chg="mod">
          <ac:chgData name="Ewen Trafford" userId="e520b4bf-a196-48b7-bc10-b1590a457daa" providerId="ADAL" clId="{9DC7B4C4-0444-4AA5-A575-C00A5A34172A}" dt="2023-05-16T10:50:02.776" v="16" actId="164"/>
          <ac:picMkLst>
            <pc:docMk/>
            <pc:sldMk cId="2587948099" sldId="303"/>
            <ac:picMk id="12" creationId="{7D3C8EED-7C2B-0FCA-FD61-C0EE2C214C73}"/>
          </ac:picMkLst>
        </pc:picChg>
      </pc:sldChg>
      <pc:sldChg chg="modSp mod">
        <pc:chgData name="Ewen Trafford" userId="e520b4bf-a196-48b7-bc10-b1590a457daa" providerId="ADAL" clId="{9DC7B4C4-0444-4AA5-A575-C00A5A34172A}" dt="2023-05-16T11:01:17.604" v="58" actId="1076"/>
        <pc:sldMkLst>
          <pc:docMk/>
          <pc:sldMk cId="971421697" sldId="313"/>
        </pc:sldMkLst>
        <pc:spChg chg="mod">
          <ac:chgData name="Ewen Trafford" userId="e520b4bf-a196-48b7-bc10-b1590a457daa" providerId="ADAL" clId="{9DC7B4C4-0444-4AA5-A575-C00A5A34172A}" dt="2023-05-16T11:01:12.145" v="57" actId="20577"/>
          <ac:spMkLst>
            <pc:docMk/>
            <pc:sldMk cId="971421697" sldId="313"/>
            <ac:spMk id="13" creationId="{5729C6A8-5867-CD15-A0DB-7276F0BE82E3}"/>
          </ac:spMkLst>
        </pc:spChg>
        <pc:spChg chg="mod">
          <ac:chgData name="Ewen Trafford" userId="e520b4bf-a196-48b7-bc10-b1590a457daa" providerId="ADAL" clId="{9DC7B4C4-0444-4AA5-A575-C00A5A34172A}" dt="2023-05-16T11:01:08.102" v="56" actId="552"/>
          <ac:spMkLst>
            <pc:docMk/>
            <pc:sldMk cId="971421697" sldId="313"/>
            <ac:spMk id="14" creationId="{7BD2942B-E37B-718F-CE9C-FCE28504B6AF}"/>
          </ac:spMkLst>
        </pc:spChg>
        <pc:spChg chg="mod">
          <ac:chgData name="Ewen Trafford" userId="e520b4bf-a196-48b7-bc10-b1590a457daa" providerId="ADAL" clId="{9DC7B4C4-0444-4AA5-A575-C00A5A34172A}" dt="2023-05-16T11:01:08.102" v="56" actId="552"/>
          <ac:spMkLst>
            <pc:docMk/>
            <pc:sldMk cId="971421697" sldId="313"/>
            <ac:spMk id="15" creationId="{CCBB1945-6EDA-94D2-5796-42AF561A1811}"/>
          </ac:spMkLst>
        </pc:spChg>
        <pc:spChg chg="mod">
          <ac:chgData name="Ewen Trafford" userId="e520b4bf-a196-48b7-bc10-b1590a457daa" providerId="ADAL" clId="{9DC7B4C4-0444-4AA5-A575-C00A5A34172A}" dt="2023-05-16T11:01:17.604" v="58" actId="1076"/>
          <ac:spMkLst>
            <pc:docMk/>
            <pc:sldMk cId="971421697" sldId="313"/>
            <ac:spMk id="17" creationId="{D1E4FF9C-FBE0-5EDA-B58D-2D2414D995AB}"/>
          </ac:spMkLst>
        </pc:spChg>
        <pc:spChg chg="mod">
          <ac:chgData name="Ewen Trafford" userId="e520b4bf-a196-48b7-bc10-b1590a457daa" providerId="ADAL" clId="{9DC7B4C4-0444-4AA5-A575-C00A5A34172A}" dt="2023-05-16T11:01:08.102" v="56" actId="552"/>
          <ac:spMkLst>
            <pc:docMk/>
            <pc:sldMk cId="971421697" sldId="313"/>
            <ac:spMk id="20" creationId="{AD100F23-7C18-38EA-DD12-8A47145EC340}"/>
          </ac:spMkLst>
        </pc:spChg>
        <pc:spChg chg="mod">
          <ac:chgData name="Ewen Trafford" userId="e520b4bf-a196-48b7-bc10-b1590a457daa" providerId="ADAL" clId="{9DC7B4C4-0444-4AA5-A575-C00A5A34172A}" dt="2023-05-16T11:01:08.102" v="56" actId="552"/>
          <ac:spMkLst>
            <pc:docMk/>
            <pc:sldMk cId="971421697" sldId="313"/>
            <ac:spMk id="21" creationId="{5E438804-0E42-EC52-4DB2-DF95067D3795}"/>
          </ac:spMkLst>
        </pc:spChg>
      </pc:sldChg>
      <pc:sldChg chg="addSp delSp modSp mod modAnim">
        <pc:chgData name="Ewen Trafford" userId="e520b4bf-a196-48b7-bc10-b1590a457daa" providerId="ADAL" clId="{9DC7B4C4-0444-4AA5-A575-C00A5A34172A}" dt="2023-05-16T10:54:40.680" v="54"/>
        <pc:sldMkLst>
          <pc:docMk/>
          <pc:sldMk cId="3915027496" sldId="316"/>
        </pc:sldMkLst>
        <pc:spChg chg="mod">
          <ac:chgData name="Ewen Trafford" userId="e520b4bf-a196-48b7-bc10-b1590a457daa" providerId="ADAL" clId="{9DC7B4C4-0444-4AA5-A575-C00A5A34172A}" dt="2023-05-16T10:51:57.482" v="23" actId="12788"/>
          <ac:spMkLst>
            <pc:docMk/>
            <pc:sldMk cId="3915027496" sldId="316"/>
            <ac:spMk id="7" creationId="{BB6D49BC-3281-4822-3D69-E36A8DF96A50}"/>
          </ac:spMkLst>
        </pc:spChg>
        <pc:spChg chg="mod topLvl">
          <ac:chgData name="Ewen Trafford" userId="e520b4bf-a196-48b7-bc10-b1590a457daa" providerId="ADAL" clId="{9DC7B4C4-0444-4AA5-A575-C00A5A34172A}" dt="2023-05-16T10:54:19.872" v="48" actId="165"/>
          <ac:spMkLst>
            <pc:docMk/>
            <pc:sldMk cId="3915027496" sldId="316"/>
            <ac:spMk id="17" creationId="{D613679C-9A17-A492-BB87-697757383CAA}"/>
          </ac:spMkLst>
        </pc:spChg>
        <pc:spChg chg="mod">
          <ac:chgData name="Ewen Trafford" userId="e520b4bf-a196-48b7-bc10-b1590a457daa" providerId="ADAL" clId="{9DC7B4C4-0444-4AA5-A575-C00A5A34172A}" dt="2023-05-16T10:51:47.321" v="22" actId="164"/>
          <ac:spMkLst>
            <pc:docMk/>
            <pc:sldMk cId="3915027496" sldId="316"/>
            <ac:spMk id="19" creationId="{76EA9910-99A9-0E87-9BFC-D231563B1F3B}"/>
          </ac:spMkLst>
        </pc:spChg>
        <pc:spChg chg="mod">
          <ac:chgData name="Ewen Trafford" userId="e520b4bf-a196-48b7-bc10-b1590a457daa" providerId="ADAL" clId="{9DC7B4C4-0444-4AA5-A575-C00A5A34172A}" dt="2023-05-16T10:51:47.321" v="22" actId="164"/>
          <ac:spMkLst>
            <pc:docMk/>
            <pc:sldMk cId="3915027496" sldId="316"/>
            <ac:spMk id="20" creationId="{1ABB67F9-FD26-A941-B797-99B08B3B5A3A}"/>
          </ac:spMkLst>
        </pc:spChg>
        <pc:spChg chg="mod">
          <ac:chgData name="Ewen Trafford" userId="e520b4bf-a196-48b7-bc10-b1590a457daa" providerId="ADAL" clId="{9DC7B4C4-0444-4AA5-A575-C00A5A34172A}" dt="2023-05-16T10:51:47.321" v="22" actId="164"/>
          <ac:spMkLst>
            <pc:docMk/>
            <pc:sldMk cId="3915027496" sldId="316"/>
            <ac:spMk id="21" creationId="{553A6121-D096-9F11-E175-404CF473F9CE}"/>
          </ac:spMkLst>
        </pc:spChg>
        <pc:spChg chg="mod topLvl">
          <ac:chgData name="Ewen Trafford" userId="e520b4bf-a196-48b7-bc10-b1590a457daa" providerId="ADAL" clId="{9DC7B4C4-0444-4AA5-A575-C00A5A34172A}" dt="2023-05-16T10:54:19.872" v="48" actId="165"/>
          <ac:spMkLst>
            <pc:docMk/>
            <pc:sldMk cId="3915027496" sldId="316"/>
            <ac:spMk id="23" creationId="{52D25E67-5A40-7D73-885B-0CBF63C876B3}"/>
          </ac:spMkLst>
        </pc:spChg>
        <pc:spChg chg="mod">
          <ac:chgData name="Ewen Trafford" userId="e520b4bf-a196-48b7-bc10-b1590a457daa" providerId="ADAL" clId="{9DC7B4C4-0444-4AA5-A575-C00A5A34172A}" dt="2023-05-16T10:51:57.482" v="23" actId="12788"/>
          <ac:spMkLst>
            <pc:docMk/>
            <pc:sldMk cId="3915027496" sldId="316"/>
            <ac:spMk id="25" creationId="{5AD4AF2E-01A3-773F-98EF-DA3F1D75F297}"/>
          </ac:spMkLst>
        </pc:spChg>
        <pc:spChg chg="mod topLvl">
          <ac:chgData name="Ewen Trafford" userId="e520b4bf-a196-48b7-bc10-b1590a457daa" providerId="ADAL" clId="{9DC7B4C4-0444-4AA5-A575-C00A5A34172A}" dt="2023-05-16T10:54:23.947" v="49" actId="165"/>
          <ac:spMkLst>
            <pc:docMk/>
            <pc:sldMk cId="3915027496" sldId="316"/>
            <ac:spMk id="30" creationId="{891AC2A1-847C-C574-6D5F-016554FCCA1C}"/>
          </ac:spMkLst>
        </pc:spChg>
        <pc:spChg chg="mod topLvl">
          <ac:chgData name="Ewen Trafford" userId="e520b4bf-a196-48b7-bc10-b1590a457daa" providerId="ADAL" clId="{9DC7B4C4-0444-4AA5-A575-C00A5A34172A}" dt="2023-05-16T10:54:23.947" v="49" actId="165"/>
          <ac:spMkLst>
            <pc:docMk/>
            <pc:sldMk cId="3915027496" sldId="316"/>
            <ac:spMk id="31" creationId="{E9175CEB-B06F-4274-DB84-DE600AE73E94}"/>
          </ac:spMkLst>
        </pc:spChg>
        <pc:grpChg chg="add mod">
          <ac:chgData name="Ewen Trafford" userId="e520b4bf-a196-48b7-bc10-b1590a457daa" providerId="ADAL" clId="{9DC7B4C4-0444-4AA5-A575-C00A5A34172A}" dt="2023-05-16T10:51:57.482" v="23" actId="12788"/>
          <ac:grpSpMkLst>
            <pc:docMk/>
            <pc:sldMk cId="3915027496" sldId="316"/>
            <ac:grpSpMk id="8" creationId="{9C4B6F2B-F5A7-EEEE-1BEF-420E25CFA3F6}"/>
          </ac:grpSpMkLst>
        </pc:grpChg>
        <pc:grpChg chg="add del mod">
          <ac:chgData name="Ewen Trafford" userId="e520b4bf-a196-48b7-bc10-b1590a457daa" providerId="ADAL" clId="{9DC7B4C4-0444-4AA5-A575-C00A5A34172A}" dt="2023-05-16T10:54:19.872" v="48" actId="165"/>
          <ac:grpSpMkLst>
            <pc:docMk/>
            <pc:sldMk cId="3915027496" sldId="316"/>
            <ac:grpSpMk id="9" creationId="{5D256032-828F-811A-3CC9-85367DD314B1}"/>
          </ac:grpSpMkLst>
        </pc:grpChg>
        <pc:grpChg chg="add del mod">
          <ac:chgData name="Ewen Trafford" userId="e520b4bf-a196-48b7-bc10-b1590a457daa" providerId="ADAL" clId="{9DC7B4C4-0444-4AA5-A575-C00A5A34172A}" dt="2023-05-16T10:54:23.947" v="49" actId="165"/>
          <ac:grpSpMkLst>
            <pc:docMk/>
            <pc:sldMk cId="3915027496" sldId="316"/>
            <ac:grpSpMk id="10" creationId="{52F85BC7-7EB9-4E43-17F3-266ED5488EF7}"/>
          </ac:grpSpMkLst>
        </pc:grpChg>
        <pc:picChg chg="mod">
          <ac:chgData name="Ewen Trafford" userId="e520b4bf-a196-48b7-bc10-b1590a457daa" providerId="ADAL" clId="{9DC7B4C4-0444-4AA5-A575-C00A5A34172A}" dt="2023-05-16T10:52:14.841" v="26" actId="12789"/>
          <ac:picMkLst>
            <pc:docMk/>
            <pc:sldMk cId="3915027496" sldId="316"/>
            <ac:picMk id="5" creationId="{3379A7C3-84FF-4796-171B-4B2FA5B93602}"/>
          </ac:picMkLst>
        </pc:picChg>
        <pc:picChg chg="mod">
          <ac:chgData name="Ewen Trafford" userId="e520b4bf-a196-48b7-bc10-b1590a457daa" providerId="ADAL" clId="{9DC7B4C4-0444-4AA5-A575-C00A5A34172A}" dt="2023-05-16T10:51:47.321" v="22" actId="164"/>
          <ac:picMkLst>
            <pc:docMk/>
            <pc:sldMk cId="3915027496" sldId="316"/>
            <ac:picMk id="22" creationId="{6B745B3A-499F-951A-75FB-5DE444418955}"/>
          </ac:picMkLst>
        </pc:picChg>
        <pc:picChg chg="mod">
          <ac:chgData name="Ewen Trafford" userId="e520b4bf-a196-48b7-bc10-b1590a457daa" providerId="ADAL" clId="{9DC7B4C4-0444-4AA5-A575-C00A5A34172A}" dt="2023-05-16T10:51:47.321" v="22" actId="164"/>
          <ac:picMkLst>
            <pc:docMk/>
            <pc:sldMk cId="3915027496" sldId="316"/>
            <ac:picMk id="24" creationId="{0BBC1652-BF5D-2027-695C-AA9D2FDA718B}"/>
          </ac:picMkLst>
        </pc:picChg>
        <pc:picChg chg="mod">
          <ac:chgData name="Ewen Trafford" userId="e520b4bf-a196-48b7-bc10-b1590a457daa" providerId="ADAL" clId="{9DC7B4C4-0444-4AA5-A575-C00A5A34172A}" dt="2023-05-16T10:51:47.321" v="22" actId="164"/>
          <ac:picMkLst>
            <pc:docMk/>
            <pc:sldMk cId="3915027496" sldId="316"/>
            <ac:picMk id="26" creationId="{6E06EA44-472D-725C-014F-D2A1C09286FD}"/>
          </ac:picMkLst>
        </pc:picChg>
        <pc:picChg chg="mod">
          <ac:chgData name="Ewen Trafford" userId="e520b4bf-a196-48b7-bc10-b1590a457daa" providerId="ADAL" clId="{9DC7B4C4-0444-4AA5-A575-C00A5A34172A}" dt="2023-05-16T10:52:27.952" v="43" actId="1035"/>
          <ac:picMkLst>
            <pc:docMk/>
            <pc:sldMk cId="3915027496" sldId="316"/>
            <ac:picMk id="29" creationId="{318B7ABB-3932-3C18-9645-B3E13D7C4FEC}"/>
          </ac:picMkLst>
        </pc:picChg>
      </pc:sldChg>
      <pc:sldChg chg="addSp delSp modSp mod">
        <pc:chgData name="Ewen Trafford" userId="e520b4bf-a196-48b7-bc10-b1590a457daa" providerId="ADAL" clId="{9DC7B4C4-0444-4AA5-A575-C00A5A34172A}" dt="2023-05-16T10:53:15.231" v="45"/>
        <pc:sldMkLst>
          <pc:docMk/>
          <pc:sldMk cId="2069730829" sldId="317"/>
        </pc:sldMkLst>
        <pc:spChg chg="add mod">
          <ac:chgData name="Ewen Trafford" userId="e520b4bf-a196-48b7-bc10-b1590a457daa" providerId="ADAL" clId="{9DC7B4C4-0444-4AA5-A575-C00A5A34172A}" dt="2023-05-16T10:53:15.231" v="45"/>
          <ac:spMkLst>
            <pc:docMk/>
            <pc:sldMk cId="2069730829" sldId="317"/>
            <ac:spMk id="3" creationId="{E41DFA4F-3627-E447-B759-53A6C5CF1333}"/>
          </ac:spMkLst>
        </pc:spChg>
        <pc:spChg chg="add mod">
          <ac:chgData name="Ewen Trafford" userId="e520b4bf-a196-48b7-bc10-b1590a457daa" providerId="ADAL" clId="{9DC7B4C4-0444-4AA5-A575-C00A5A34172A}" dt="2023-05-16T10:53:15.231" v="45"/>
          <ac:spMkLst>
            <pc:docMk/>
            <pc:sldMk cId="2069730829" sldId="317"/>
            <ac:spMk id="4" creationId="{7E37FABF-C29E-151B-55B0-7F6B310B4E2D}"/>
          </ac:spMkLst>
        </pc:spChg>
        <pc:spChg chg="del">
          <ac:chgData name="Ewen Trafford" userId="e520b4bf-a196-48b7-bc10-b1590a457daa" providerId="ADAL" clId="{9DC7B4C4-0444-4AA5-A575-C00A5A34172A}" dt="2023-05-16T10:53:03.103" v="44" actId="478"/>
          <ac:spMkLst>
            <pc:docMk/>
            <pc:sldMk cId="2069730829" sldId="317"/>
            <ac:spMk id="7" creationId="{BB6D49BC-3281-4822-3D69-E36A8DF96A50}"/>
          </ac:spMkLst>
        </pc:spChg>
        <pc:spChg chg="mod">
          <ac:chgData name="Ewen Trafford" userId="e520b4bf-a196-48b7-bc10-b1590a457daa" providerId="ADAL" clId="{9DC7B4C4-0444-4AA5-A575-C00A5A34172A}" dt="2023-05-16T10:53:15.231" v="45"/>
          <ac:spMkLst>
            <pc:docMk/>
            <pc:sldMk cId="2069730829" sldId="317"/>
            <ac:spMk id="10" creationId="{38782F0F-FA20-906D-7C80-864ECB04F695}"/>
          </ac:spMkLst>
        </pc:spChg>
        <pc:spChg chg="mod">
          <ac:chgData name="Ewen Trafford" userId="e520b4bf-a196-48b7-bc10-b1590a457daa" providerId="ADAL" clId="{9DC7B4C4-0444-4AA5-A575-C00A5A34172A}" dt="2023-05-16T10:53:15.231" v="45"/>
          <ac:spMkLst>
            <pc:docMk/>
            <pc:sldMk cId="2069730829" sldId="317"/>
            <ac:spMk id="11" creationId="{6CD3CC3F-970F-701C-42C9-1683BDE45A89}"/>
          </ac:spMkLst>
        </pc:spChg>
        <pc:spChg chg="mod">
          <ac:chgData name="Ewen Trafford" userId="e520b4bf-a196-48b7-bc10-b1590a457daa" providerId="ADAL" clId="{9DC7B4C4-0444-4AA5-A575-C00A5A34172A}" dt="2023-05-16T10:53:15.231" v="45"/>
          <ac:spMkLst>
            <pc:docMk/>
            <pc:sldMk cId="2069730829" sldId="317"/>
            <ac:spMk id="12" creationId="{896A0653-0E6D-C376-DAFC-CB5A08679B8E}"/>
          </ac:spMkLst>
        </pc:spChg>
        <pc:spChg chg="del">
          <ac:chgData name="Ewen Trafford" userId="e520b4bf-a196-48b7-bc10-b1590a457daa" providerId="ADAL" clId="{9DC7B4C4-0444-4AA5-A575-C00A5A34172A}" dt="2023-05-16T10:53:03.103" v="44" actId="478"/>
          <ac:spMkLst>
            <pc:docMk/>
            <pc:sldMk cId="2069730829" sldId="317"/>
            <ac:spMk id="19" creationId="{76EA9910-99A9-0E87-9BFC-D231563B1F3B}"/>
          </ac:spMkLst>
        </pc:spChg>
        <pc:spChg chg="del">
          <ac:chgData name="Ewen Trafford" userId="e520b4bf-a196-48b7-bc10-b1590a457daa" providerId="ADAL" clId="{9DC7B4C4-0444-4AA5-A575-C00A5A34172A}" dt="2023-05-16T10:53:03.103" v="44" actId="478"/>
          <ac:spMkLst>
            <pc:docMk/>
            <pc:sldMk cId="2069730829" sldId="317"/>
            <ac:spMk id="20" creationId="{1ABB67F9-FD26-A941-B797-99B08B3B5A3A}"/>
          </ac:spMkLst>
        </pc:spChg>
        <pc:spChg chg="del">
          <ac:chgData name="Ewen Trafford" userId="e520b4bf-a196-48b7-bc10-b1590a457daa" providerId="ADAL" clId="{9DC7B4C4-0444-4AA5-A575-C00A5A34172A}" dt="2023-05-16T10:53:03.103" v="44" actId="478"/>
          <ac:spMkLst>
            <pc:docMk/>
            <pc:sldMk cId="2069730829" sldId="317"/>
            <ac:spMk id="21" creationId="{553A6121-D096-9F11-E175-404CF473F9CE}"/>
          </ac:spMkLst>
        </pc:spChg>
        <pc:spChg chg="del">
          <ac:chgData name="Ewen Trafford" userId="e520b4bf-a196-48b7-bc10-b1590a457daa" providerId="ADAL" clId="{9DC7B4C4-0444-4AA5-A575-C00A5A34172A}" dt="2023-05-16T10:53:03.103" v="44" actId="478"/>
          <ac:spMkLst>
            <pc:docMk/>
            <pc:sldMk cId="2069730829" sldId="317"/>
            <ac:spMk id="25" creationId="{5AD4AF2E-01A3-773F-98EF-DA3F1D75F297}"/>
          </ac:spMkLst>
        </pc:spChg>
        <pc:grpChg chg="add mod">
          <ac:chgData name="Ewen Trafford" userId="e520b4bf-a196-48b7-bc10-b1590a457daa" providerId="ADAL" clId="{9DC7B4C4-0444-4AA5-A575-C00A5A34172A}" dt="2023-05-16T10:53:15.231" v="45"/>
          <ac:grpSpMkLst>
            <pc:docMk/>
            <pc:sldMk cId="2069730829" sldId="317"/>
            <ac:grpSpMk id="5" creationId="{BCBE2FF4-57F6-8E93-3B2B-9E41044501DB}"/>
          </ac:grpSpMkLst>
        </pc:grpChg>
        <pc:picChg chg="mod">
          <ac:chgData name="Ewen Trafford" userId="e520b4bf-a196-48b7-bc10-b1590a457daa" providerId="ADAL" clId="{9DC7B4C4-0444-4AA5-A575-C00A5A34172A}" dt="2023-05-16T10:53:15.231" v="45"/>
          <ac:picMkLst>
            <pc:docMk/>
            <pc:sldMk cId="2069730829" sldId="317"/>
            <ac:picMk id="6" creationId="{63737771-B2B5-D84B-C3FA-DA4CA6DF2D70}"/>
          </ac:picMkLst>
        </pc:picChg>
        <pc:picChg chg="mod">
          <ac:chgData name="Ewen Trafford" userId="e520b4bf-a196-48b7-bc10-b1590a457daa" providerId="ADAL" clId="{9DC7B4C4-0444-4AA5-A575-C00A5A34172A}" dt="2023-05-16T10:53:15.231" v="45"/>
          <ac:picMkLst>
            <pc:docMk/>
            <pc:sldMk cId="2069730829" sldId="317"/>
            <ac:picMk id="8" creationId="{CDF7AAED-72DC-D64E-1C5A-8804CF92F765}"/>
          </ac:picMkLst>
        </pc:picChg>
        <pc:picChg chg="mod">
          <ac:chgData name="Ewen Trafford" userId="e520b4bf-a196-48b7-bc10-b1590a457daa" providerId="ADAL" clId="{9DC7B4C4-0444-4AA5-A575-C00A5A34172A}" dt="2023-05-16T10:53:15.231" v="45"/>
          <ac:picMkLst>
            <pc:docMk/>
            <pc:sldMk cId="2069730829" sldId="317"/>
            <ac:picMk id="9" creationId="{C424A7F2-0FCE-0046-0328-D3DB52448893}"/>
          </ac:picMkLst>
        </pc:picChg>
        <pc:picChg chg="del">
          <ac:chgData name="Ewen Trafford" userId="e520b4bf-a196-48b7-bc10-b1590a457daa" providerId="ADAL" clId="{9DC7B4C4-0444-4AA5-A575-C00A5A34172A}" dt="2023-05-16T10:53:03.103" v="44" actId="478"/>
          <ac:picMkLst>
            <pc:docMk/>
            <pc:sldMk cId="2069730829" sldId="317"/>
            <ac:picMk id="22" creationId="{6B745B3A-499F-951A-75FB-5DE444418955}"/>
          </ac:picMkLst>
        </pc:picChg>
        <pc:picChg chg="del">
          <ac:chgData name="Ewen Trafford" userId="e520b4bf-a196-48b7-bc10-b1590a457daa" providerId="ADAL" clId="{9DC7B4C4-0444-4AA5-A575-C00A5A34172A}" dt="2023-05-16T10:53:03.103" v="44" actId="478"/>
          <ac:picMkLst>
            <pc:docMk/>
            <pc:sldMk cId="2069730829" sldId="317"/>
            <ac:picMk id="24" creationId="{0BBC1652-BF5D-2027-695C-AA9D2FDA718B}"/>
          </ac:picMkLst>
        </pc:picChg>
        <pc:picChg chg="del">
          <ac:chgData name="Ewen Trafford" userId="e520b4bf-a196-48b7-bc10-b1590a457daa" providerId="ADAL" clId="{9DC7B4C4-0444-4AA5-A575-C00A5A34172A}" dt="2023-05-16T10:53:03.103" v="44" actId="478"/>
          <ac:picMkLst>
            <pc:docMk/>
            <pc:sldMk cId="2069730829" sldId="317"/>
            <ac:picMk id="26" creationId="{6E06EA44-472D-725C-014F-D2A1C09286FD}"/>
          </ac:picMkLst>
        </pc:picChg>
      </pc:sldChg>
      <pc:sldChg chg="modSp mod">
        <pc:chgData name="Ewen Trafford" userId="e520b4bf-a196-48b7-bc10-b1590a457daa" providerId="ADAL" clId="{9DC7B4C4-0444-4AA5-A575-C00A5A34172A}" dt="2023-05-16T11:01:41.566" v="60" actId="122"/>
        <pc:sldMkLst>
          <pc:docMk/>
          <pc:sldMk cId="2499066508" sldId="324"/>
        </pc:sldMkLst>
        <pc:spChg chg="mod">
          <ac:chgData name="Ewen Trafford" userId="e520b4bf-a196-48b7-bc10-b1590a457daa" providerId="ADAL" clId="{9DC7B4C4-0444-4AA5-A575-C00A5A34172A}" dt="2023-05-16T11:01:32.511" v="59" actId="552"/>
          <ac:spMkLst>
            <pc:docMk/>
            <pc:sldMk cId="2499066508" sldId="324"/>
            <ac:spMk id="8" creationId="{CEEE7E8E-BDA3-4A08-A588-C07E722B6992}"/>
          </ac:spMkLst>
        </pc:spChg>
        <pc:spChg chg="mod">
          <ac:chgData name="Ewen Trafford" userId="e520b4bf-a196-48b7-bc10-b1590a457daa" providerId="ADAL" clId="{9DC7B4C4-0444-4AA5-A575-C00A5A34172A}" dt="2023-05-16T11:01:32.511" v="59" actId="552"/>
          <ac:spMkLst>
            <pc:docMk/>
            <pc:sldMk cId="2499066508" sldId="324"/>
            <ac:spMk id="10" creationId="{5F8459D6-9153-07D3-85B5-849D6EB8F8F1}"/>
          </ac:spMkLst>
        </pc:spChg>
        <pc:spChg chg="mod">
          <ac:chgData name="Ewen Trafford" userId="e520b4bf-a196-48b7-bc10-b1590a457daa" providerId="ADAL" clId="{9DC7B4C4-0444-4AA5-A575-C00A5A34172A}" dt="2023-05-16T11:01:32.511" v="59" actId="552"/>
          <ac:spMkLst>
            <pc:docMk/>
            <pc:sldMk cId="2499066508" sldId="324"/>
            <ac:spMk id="12" creationId="{06F26A94-ED43-AFFB-D81C-D42CF5EAF3E5}"/>
          </ac:spMkLst>
        </pc:spChg>
        <pc:graphicFrameChg chg="modGraphic">
          <ac:chgData name="Ewen Trafford" userId="e520b4bf-a196-48b7-bc10-b1590a457daa" providerId="ADAL" clId="{9DC7B4C4-0444-4AA5-A575-C00A5A34172A}" dt="2023-05-16T11:01:41.566" v="60" actId="122"/>
          <ac:graphicFrameMkLst>
            <pc:docMk/>
            <pc:sldMk cId="2499066508" sldId="324"/>
            <ac:graphicFrameMk id="9" creationId="{D706B152-D076-18A3-0FAC-5ADFCF117C63}"/>
          </ac:graphicFrameMkLst>
        </pc:graphicFrameChg>
      </pc:sldChg>
      <pc:sldChg chg="addSp modSp mod modAnim">
        <pc:chgData name="Ewen Trafford" userId="e520b4bf-a196-48b7-bc10-b1590a457daa" providerId="ADAL" clId="{9DC7B4C4-0444-4AA5-A575-C00A5A34172A}" dt="2023-05-16T11:04:02.365" v="73" actId="1076"/>
        <pc:sldMkLst>
          <pc:docMk/>
          <pc:sldMk cId="764389587" sldId="329"/>
        </pc:sldMkLst>
        <pc:spChg chg="mod">
          <ac:chgData name="Ewen Trafford" userId="e520b4bf-a196-48b7-bc10-b1590a457daa" providerId="ADAL" clId="{9DC7B4C4-0444-4AA5-A575-C00A5A34172A}" dt="2023-05-16T11:02:22.629" v="62" actId="12788"/>
          <ac:spMkLst>
            <pc:docMk/>
            <pc:sldMk cId="764389587" sldId="329"/>
            <ac:spMk id="2" creationId="{AE0F8792-9E6B-8A4E-9A16-4FA2C0BC605A}"/>
          </ac:spMkLst>
        </pc:spChg>
        <pc:grpChg chg="add mod">
          <ac:chgData name="Ewen Trafford" userId="e520b4bf-a196-48b7-bc10-b1590a457daa" providerId="ADAL" clId="{9DC7B4C4-0444-4AA5-A575-C00A5A34172A}" dt="2023-05-16T11:03:42.127" v="72" actId="164"/>
          <ac:grpSpMkLst>
            <pc:docMk/>
            <pc:sldMk cId="764389587" sldId="329"/>
            <ac:grpSpMk id="3" creationId="{E7EE5DAB-7704-E175-630D-CF02D57FDA4B}"/>
          </ac:grpSpMkLst>
        </pc:grpChg>
        <pc:picChg chg="mod">
          <ac:chgData name="Ewen Trafford" userId="e520b4bf-a196-48b7-bc10-b1590a457daa" providerId="ADAL" clId="{9DC7B4C4-0444-4AA5-A575-C00A5A34172A}" dt="2023-05-16T11:04:02.365" v="73" actId="1076"/>
          <ac:picMkLst>
            <pc:docMk/>
            <pc:sldMk cId="764389587" sldId="329"/>
            <ac:picMk id="11" creationId="{376D846A-B9D9-F59F-7B79-C5D1380E6A3D}"/>
          </ac:picMkLst>
        </pc:picChg>
        <pc:picChg chg="mod">
          <ac:chgData name="Ewen Trafford" userId="e520b4bf-a196-48b7-bc10-b1590a457daa" providerId="ADAL" clId="{9DC7B4C4-0444-4AA5-A575-C00A5A34172A}" dt="2023-05-16T11:04:02.365" v="73" actId="1076"/>
          <ac:picMkLst>
            <pc:docMk/>
            <pc:sldMk cId="764389587" sldId="329"/>
            <ac:picMk id="13" creationId="{189EB767-01BD-5B02-8D07-87E1A53EE0B7}"/>
          </ac:picMkLst>
        </pc:picChg>
        <pc:picChg chg="mod">
          <ac:chgData name="Ewen Trafford" userId="e520b4bf-a196-48b7-bc10-b1590a457daa" providerId="ADAL" clId="{9DC7B4C4-0444-4AA5-A575-C00A5A34172A}" dt="2023-05-16T11:04:02.365" v="73" actId="1076"/>
          <ac:picMkLst>
            <pc:docMk/>
            <pc:sldMk cId="764389587" sldId="329"/>
            <ac:picMk id="15" creationId="{5572CF77-7F0A-BE5B-D73C-2100B3384F82}"/>
          </ac:picMkLst>
        </pc:picChg>
        <pc:picChg chg="mod">
          <ac:chgData name="Ewen Trafford" userId="e520b4bf-a196-48b7-bc10-b1590a457daa" providerId="ADAL" clId="{9DC7B4C4-0444-4AA5-A575-C00A5A34172A}" dt="2023-05-16T11:04:02.365" v="73" actId="1076"/>
          <ac:picMkLst>
            <pc:docMk/>
            <pc:sldMk cId="764389587" sldId="329"/>
            <ac:picMk id="16" creationId="{9DDA199B-3A16-46CC-99B6-9BEED3962327}"/>
          </ac:picMkLst>
        </pc:picChg>
        <pc:picChg chg="mod">
          <ac:chgData name="Ewen Trafford" userId="e520b4bf-a196-48b7-bc10-b1590a457daa" providerId="ADAL" clId="{9DC7B4C4-0444-4AA5-A575-C00A5A34172A}" dt="2023-05-16T11:04:02.365" v="73" actId="1076"/>
          <ac:picMkLst>
            <pc:docMk/>
            <pc:sldMk cId="764389587" sldId="329"/>
            <ac:picMk id="17" creationId="{9F54739A-4208-FE4B-5FC1-FD17DBB51542}"/>
          </ac:picMkLst>
        </pc:picChg>
        <pc:picChg chg="mod">
          <ac:chgData name="Ewen Trafford" userId="e520b4bf-a196-48b7-bc10-b1590a457daa" providerId="ADAL" clId="{9DC7B4C4-0444-4AA5-A575-C00A5A34172A}" dt="2023-05-16T11:04:02.365" v="73" actId="1076"/>
          <ac:picMkLst>
            <pc:docMk/>
            <pc:sldMk cId="764389587" sldId="329"/>
            <ac:picMk id="18" creationId="{FC58FEA8-5750-39C2-2CC3-FCCE0B70D918}"/>
          </ac:picMkLst>
        </pc:picChg>
        <pc:picChg chg="mod">
          <ac:chgData name="Ewen Trafford" userId="e520b4bf-a196-48b7-bc10-b1590a457daa" providerId="ADAL" clId="{9DC7B4C4-0444-4AA5-A575-C00A5A34172A}" dt="2023-05-16T11:04:02.365" v="73" actId="1076"/>
          <ac:picMkLst>
            <pc:docMk/>
            <pc:sldMk cId="764389587" sldId="329"/>
            <ac:picMk id="19" creationId="{61F5A286-5A10-A844-65D6-7D6E3CBE05E8}"/>
          </ac:picMkLst>
        </pc:picChg>
        <pc:picChg chg="mod">
          <ac:chgData name="Ewen Trafford" userId="e520b4bf-a196-48b7-bc10-b1590a457daa" providerId="ADAL" clId="{9DC7B4C4-0444-4AA5-A575-C00A5A34172A}" dt="2023-05-16T11:04:02.365" v="73" actId="1076"/>
          <ac:picMkLst>
            <pc:docMk/>
            <pc:sldMk cId="764389587" sldId="329"/>
            <ac:picMk id="20" creationId="{81D2820A-90CC-6D4C-3A21-447446AC3CF2}"/>
          </ac:picMkLst>
        </pc:picChg>
        <pc:picChg chg="mod">
          <ac:chgData name="Ewen Trafford" userId="e520b4bf-a196-48b7-bc10-b1590a457daa" providerId="ADAL" clId="{9DC7B4C4-0444-4AA5-A575-C00A5A34172A}" dt="2023-05-16T11:04:02.365" v="73" actId="1076"/>
          <ac:picMkLst>
            <pc:docMk/>
            <pc:sldMk cId="764389587" sldId="329"/>
            <ac:picMk id="21" creationId="{F363E1E8-9EB0-E073-89DF-956B48A1718F}"/>
          </ac:picMkLst>
        </pc:picChg>
        <pc:picChg chg="mod">
          <ac:chgData name="Ewen Trafford" userId="e520b4bf-a196-48b7-bc10-b1590a457daa" providerId="ADAL" clId="{9DC7B4C4-0444-4AA5-A575-C00A5A34172A}" dt="2023-05-16T11:04:02.365" v="73" actId="1076"/>
          <ac:picMkLst>
            <pc:docMk/>
            <pc:sldMk cId="764389587" sldId="329"/>
            <ac:picMk id="22" creationId="{A10CD802-6BFD-378E-9AE4-01A3E76CC31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4682F-F51F-AB45-987C-E929843F021D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6FF4A-AB65-7D45-A481-EBCF32640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83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35266-84C1-5644-A21D-EEB4AE06D37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CBB80CD-7D10-D649-B898-1A94566AE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960" y="280400"/>
            <a:ext cx="2783840" cy="8699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884971-042A-8842-A5FE-6AC434B5DC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235927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1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D69F52-471A-AF48-82FB-76FC62444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8" y="2871635"/>
            <a:ext cx="8235926" cy="55736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4B40599-B26E-234A-B113-BE7AECCA8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Pink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3358C-CFBA-594F-9642-86C913598C4F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603A102-005B-A642-8126-E5C93FF430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0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183328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09A7F-5ABE-5C48-ACCB-9C236D2232F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6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226247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7E3206-C3B6-1A44-AA3D-E2BC0EA72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891" y="1640932"/>
            <a:ext cx="10589793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09A7F-5ABE-5C48-ACCB-9C236D2232F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3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FA835BA-20C5-DA4B-8518-72E783AD0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01070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892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27A242-6236-0341-B7C7-7CE47CB8EF63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FA27620-FB01-0149-B9D3-F57234CDF1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1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723995-8BFF-E840-BA7D-570C8FF42DE8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C45D34-B6D0-5F49-9E27-5CA854B76A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25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image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79635"/>
            <a:ext cx="4771444" cy="3962365"/>
          </a:xfrm>
          <a:ln w="190500" cap="sq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F710F-5606-7646-A322-512C2DF26FF5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7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+ image right gre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47FCD96-9DEF-DE43-BA7E-C3EA2FA521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905361"/>
            <a:ext cx="4771444" cy="3987439"/>
          </a:xfrm>
          <a:ln w="190500" cap="sq">
            <a:solidFill>
              <a:srgbClr val="F6F6F6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68431-98DC-F74F-AD3C-93A76AF496B4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04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noFill/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A5C25-ADFE-0D4F-9B70-A516087F663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9D611DF-85CD-6E49-B337-A5250CB1A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D37E584-C520-4E4D-B02C-C269E530C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628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9604" y="1978557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BAF6F-BDE8-424A-BFCD-5AE8C7FCB1B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C53BA8-D198-1F41-8A67-8D3E591EA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494D0B1-5AAE-6C48-92C2-DB80568AFF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3502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215900">
            <a:solidFill>
              <a:srgbClr val="F5F5F5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15D3D-5C55-EF45-8531-8B14A9750D0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2EA6210-B64A-0243-B2E4-6166391F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82B3DA0-339D-3444-B01F-117433928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EC9E70D-1379-3B4C-96FA-964C6C066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773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C76CB4F-648F-CD48-B7D2-4F2F7BF1E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7035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4313CC4-3183-4549-8567-8ED92738F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39653" y="2035963"/>
            <a:ext cx="6864627" cy="2844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810A1B-9991-D644-B0FB-D05D6A589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829420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335796-8577-6A4F-8D57-F60569700A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71635"/>
            <a:ext cx="8829419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3A49B-7239-384B-A3B0-8600CA8D6427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61032D2-8F41-5A4F-94F0-4094E2786C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1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6FA56D-706C-8D4C-8422-725431357A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02296-880B-F147-8804-3CB6DE81CA6A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A46E459-BF6B-5744-8FF0-44226A143D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8B08707-7DF8-1A48-8400-1670F60A83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B3632B6-CF32-0F40-8DF7-CF2D1667C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4108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8E9F13-4186-1441-99B0-F05129A3E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53B058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97FF6A-0F69-F94B-B2C1-43C897CABE2C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EB4DBCE-B832-8D48-BC29-7252E4F026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9B326CD-D89D-1F42-A6FE-E73612278C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FB47E8-4F76-9E44-A277-AAA9A141F0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1014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FC776B-FB98-664E-8161-25A520752A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7B9A1-7C66-864F-89E8-C6ADB63E1A2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D6DCD96-2F61-5F46-B2C3-4ECD1ECE0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B73CA2F-4623-4D4B-A47D-FF9678A7F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728EC04-FB54-D045-B426-EEE6223048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3918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6CB4C33-DED6-0041-ABA7-C28726156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3" y="0"/>
            <a:ext cx="12192000" cy="687035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C00819-1863-6940-A124-E327526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2563125"/>
            <a:ext cx="4969058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B5041-5687-9144-842B-22626597F7F1}"/>
              </a:ext>
            </a:extLst>
          </p:cNvPr>
          <p:cNvCxnSpPr/>
          <p:nvPr userDrawn="1"/>
        </p:nvCxnSpPr>
        <p:spPr>
          <a:xfrm>
            <a:off x="6122502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B16F0E1-97B4-594E-9C49-8B7B22F185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3A390E3-140E-E547-9E8B-4D9B3D18B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400" y="2575206"/>
            <a:ext cx="502706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67F82-1D76-804E-973A-8BD5C66E480F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5FED602-3608-C440-81BC-8A58012E92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E5CF72D-FEFF-9545-B378-3B5DC80864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07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19DBBC8-A3C9-A74F-BB81-8A62310F9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3F634-82E2-4B47-98BE-CD0967D974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827" y="2563125"/>
            <a:ext cx="309331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56031A-581E-C943-808C-901EA96AC8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7405" y="2563125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FD0595-D54C-E24E-A8CB-E3E68A794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3922" y="2563124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489203-48C7-F54C-8920-EA20CDF631BF}"/>
              </a:ext>
            </a:extLst>
          </p:cNvPr>
          <p:cNvCxnSpPr/>
          <p:nvPr userDrawn="1"/>
        </p:nvCxnSpPr>
        <p:spPr>
          <a:xfrm>
            <a:off x="4174434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AF4720-9450-BD4A-A2D6-2D17BE596D7C}"/>
              </a:ext>
            </a:extLst>
          </p:cNvPr>
          <p:cNvCxnSpPr/>
          <p:nvPr userDrawn="1"/>
        </p:nvCxnSpPr>
        <p:spPr>
          <a:xfrm>
            <a:off x="7931425" y="2563123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BDEDA3-9C0B-2D41-BD95-C8EAC73CB0C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738B259-EB2F-7244-9170-5F932993E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9AF931A-9886-1042-B92F-216BAF6998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926E213-08BB-664B-B1AE-978F00DD8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99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55449"/>
            <a:ext cx="12213536" cy="8720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Thank you</a:t>
            </a:r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94BFF-B5AB-E943-9CFC-F78F07288D42}"/>
              </a:ext>
            </a:extLst>
          </p:cNvPr>
          <p:cNvSpPr txBox="1"/>
          <p:nvPr userDrawn="1"/>
        </p:nvSpPr>
        <p:spPr>
          <a:xfrm>
            <a:off x="9530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B6489C5-A1D5-854E-A4C3-7C65D5414A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3398" y="237797"/>
            <a:ext cx="49244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90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EBA110A-BAEB-0141-973A-FEA95AAEC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56937"/>
            <a:ext cx="12213536" cy="872063"/>
          </a:xfrm>
        </p:spPr>
        <p:txBody>
          <a:bodyPr anchor="b"/>
          <a:lstStyle>
            <a:lvl1pPr algn="ctr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E22AF-0330-2E42-9C9B-80BD71BF264F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40DADFA-8F30-C641-B0C6-AE73CFAC37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59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66A6321-CBAF-2A40-8801-01BE35D3A9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9010" y="-332154"/>
            <a:ext cx="12192000" cy="7190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424188-BEB1-9E4C-8C10-2E7F33C47095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18ACBB8-3624-6048-8969-2D44ADD00A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84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37999-8E9D-CB42-AFEF-52726384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4A9D-E9B5-7A42-A727-3F19B36C0956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58F46-BC37-4F4E-861D-6428C6E4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87616-CD83-D745-AF7C-66B5A3E7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5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98D0707-8F8F-B146-8C52-B561FD091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012"/>
          <a:stretch/>
        </p:blipFill>
        <p:spPr>
          <a:xfrm>
            <a:off x="4053840" y="-40640"/>
            <a:ext cx="8138160" cy="6885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48751"/>
            <a:ext cx="10025934" cy="1739433"/>
          </a:xfrm>
        </p:spPr>
        <p:txBody>
          <a:bodyPr anchor="b"/>
          <a:lstStyle>
            <a:lvl1pPr algn="l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3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5A77F-4613-6A49-889D-044A5256C1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61475"/>
            <a:ext cx="10025933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3DBE9F0C-B0C1-364F-9445-D8318427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01A21-E7B2-3447-BA9B-2E25416FEAE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1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1552112-1EDA-1348-9A06-E85F69628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rgbClr val="53B058"/>
                </a:solidFill>
              </a:defRPr>
            </a:lvl1pPr>
          </a:lstStyle>
          <a:p>
            <a:r>
              <a:rPr lang="en-GB"/>
              <a:t>Section Divider: Plain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750F5-B00C-4841-AA7D-EE297926A599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78474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AB137F7-4470-674A-B763-E69F613E2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69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Blocks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A7485E-FABC-9C45-807C-45B10991B7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39" y="4994031"/>
            <a:ext cx="12024984" cy="1875692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0313A8-413D-A444-A021-CB153809DA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3329" y="275411"/>
            <a:ext cx="534991" cy="534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44D1F-16E2-1C42-BC01-40BDA1B0C498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5951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A7948B9-E2D7-0C46-BBD5-8A8901B48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09"/>
          <a:stretch/>
        </p:blipFill>
        <p:spPr>
          <a:xfrm>
            <a:off x="0" y="0"/>
            <a:ext cx="12192000" cy="6878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Green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0FF99-9F59-0540-BF93-0DA39ED3074D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sz="100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06CF6AA-2ABC-A442-9DCD-CD50B26D3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1B6609C-F2CE-8D4A-8125-64CCCDB28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Tan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67CE2-3041-1547-9F0B-C855A7A3F57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2E77DFA-D338-1E4E-9FCD-DFD64BA6C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2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85F87BC-EFDD-D244-85B2-858EE64E2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47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Yellow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E68D0-1A0A-0841-8342-AD55AE73F01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D5AF871-7C29-084E-8C12-C2368388D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3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349783A-3F3D-2048-A533-417AE864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63"/>
          <a:stretch/>
        </p:blipFill>
        <p:spPr>
          <a:xfrm>
            <a:off x="0" y="-54429"/>
            <a:ext cx="12192000" cy="691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Blue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F2284-C5F6-F247-990C-4AF26C41B122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2023 | nutrition.org.uk</a:t>
            </a: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E6954E2-285B-2B47-92D3-F16E53FA2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7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C4D72-AE0F-FE4B-B6A5-4581A0B2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E3A59-2058-7442-9528-A596EE7C5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8C908-3946-184B-98CF-F23A68BC4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4A9D-E9B5-7A42-A727-3F19B36C0956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DA2C-8883-AF4F-98A4-CB3E52833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AD9E1-5C2C-4043-83EB-2BF8C8F73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5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74" r:id="rId6"/>
    <p:sldLayoutId id="2147483677" r:id="rId7"/>
    <p:sldLayoutId id="2147483675" r:id="rId8"/>
    <p:sldLayoutId id="2147483678" r:id="rId9"/>
    <p:sldLayoutId id="2147483679" r:id="rId10"/>
    <p:sldLayoutId id="2147483664" r:id="rId11"/>
    <p:sldLayoutId id="2147483687" r:id="rId12"/>
    <p:sldLayoutId id="2147483666" r:id="rId13"/>
    <p:sldLayoutId id="2147483670" r:id="rId14"/>
    <p:sldLayoutId id="2147483681" r:id="rId15"/>
    <p:sldLayoutId id="2147483682" r:id="rId16"/>
    <p:sldLayoutId id="2147483665" r:id="rId17"/>
    <p:sldLayoutId id="2147483683" r:id="rId18"/>
    <p:sldLayoutId id="2147483680" r:id="rId19"/>
    <p:sldLayoutId id="2147483684" r:id="rId20"/>
    <p:sldLayoutId id="2147483685" r:id="rId21"/>
    <p:sldLayoutId id="2147483686" r:id="rId22"/>
    <p:sldLayoutId id="2147483673" r:id="rId23"/>
    <p:sldLayoutId id="2147483667" r:id="rId24"/>
    <p:sldLayoutId id="2147483668" r:id="rId25"/>
    <p:sldLayoutId id="2147483669" r:id="rId26"/>
    <p:sldLayoutId id="2147483671" r:id="rId27"/>
    <p:sldLayoutId id="214748365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tion.org.uk/healthy-eating-week-2023/primary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pn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39.jpeg"/><Relationship Id="rId4" Type="http://schemas.openxmlformats.org/officeDocument/2006/relationships/image" Target="../media/image50.pn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lovefoodhatewaste.com/" TargetMode="Externa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9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4.png"/><Relationship Id="rId7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16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5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11" Type="http://schemas.openxmlformats.org/officeDocument/2006/relationships/image" Target="../media/image44.jpeg"/><Relationship Id="rId5" Type="http://schemas.openxmlformats.org/officeDocument/2006/relationships/image" Target="../media/image39.jpeg"/><Relationship Id="rId10" Type="http://schemas.openxmlformats.org/officeDocument/2006/relationships/image" Target="../media/image43.jpeg"/><Relationship Id="rId4" Type="http://schemas.openxmlformats.org/officeDocument/2006/relationships/image" Target="../media/image20.pn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674F-D3DB-9C4A-887A-D21ADA091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145" y="1416276"/>
            <a:ext cx="8829420" cy="1739433"/>
          </a:xfrm>
        </p:spPr>
        <p:txBody>
          <a:bodyPr/>
          <a:lstStyle/>
          <a:p>
            <a:r>
              <a:rPr lang="en-US"/>
              <a:t>Healthy Eating Week</a:t>
            </a:r>
            <a:br>
              <a:rPr lang="en-US"/>
            </a:br>
            <a:r>
              <a:rPr lang="en-US"/>
              <a:t>-For Everyone!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1048B5-F307-A244-8D81-9CDADDD01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146" y="3429000"/>
            <a:ext cx="8829419" cy="1063140"/>
          </a:xfrm>
        </p:spPr>
        <p:txBody>
          <a:bodyPr/>
          <a:lstStyle/>
          <a:p>
            <a:r>
              <a:rPr lang="en-US"/>
              <a:t>Primary school introduction </a:t>
            </a:r>
          </a:p>
        </p:txBody>
      </p:sp>
      <p:pic>
        <p:nvPicPr>
          <p:cNvPr id="5" name="Picture 4" descr="A group of cartoon vegetables&#10;&#10;Description automatically generated with low confidence">
            <a:extLst>
              <a:ext uri="{FF2B5EF4-FFF2-40B4-BE49-F238E27FC236}">
                <a16:creationId xmlns:a16="http://schemas.microsoft.com/office/drawing/2014/main" id="{F5FF6BB6-25CA-80DD-94D0-CADE77AD3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97" t="36340" r="39059" b="30706"/>
          <a:stretch/>
        </p:blipFill>
        <p:spPr>
          <a:xfrm>
            <a:off x="4314963" y="4492140"/>
            <a:ext cx="1239783" cy="1804239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6F98593-0A9A-11B0-6E48-B69B4D9EC913}"/>
              </a:ext>
            </a:extLst>
          </p:cNvPr>
          <p:cNvSpPr/>
          <p:nvPr/>
        </p:nvSpPr>
        <p:spPr>
          <a:xfrm>
            <a:off x="6096000" y="3429000"/>
            <a:ext cx="3149566" cy="2795631"/>
          </a:xfrm>
          <a:prstGeom prst="wedgeRectCallout">
            <a:avLst>
              <a:gd name="adj1" fmla="val -69232"/>
              <a:gd name="adj2" fmla="val 25156"/>
            </a:avLst>
          </a:prstGeom>
          <a:solidFill>
            <a:srgbClr val="7030A0">
              <a:alpha val="41961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>
                <a:solidFill>
                  <a:schemeClr val="tx1"/>
                </a:solidFill>
              </a:rPr>
              <a:t>Dear Teachers,</a:t>
            </a:r>
          </a:p>
          <a:p>
            <a:endParaRPr lang="en-GB" sz="1400" b="1">
              <a:solidFill>
                <a:schemeClr val="tx1"/>
              </a:solidFill>
            </a:endParaRPr>
          </a:p>
          <a:p>
            <a:r>
              <a:rPr lang="en-GB" sz="1400" b="1">
                <a:solidFill>
                  <a:schemeClr val="tx1"/>
                </a:solidFill>
              </a:rPr>
              <a:t>You can use this presentation for an assembly, or in class, to introduce Healthy Eating Week to your pupils.</a:t>
            </a:r>
          </a:p>
          <a:p>
            <a:endParaRPr lang="en-GB" sz="1400" b="1">
              <a:solidFill>
                <a:schemeClr val="tx1"/>
              </a:solidFill>
            </a:endParaRPr>
          </a:p>
          <a:p>
            <a:r>
              <a:rPr lang="en-GB" sz="1400" b="1">
                <a:solidFill>
                  <a:schemeClr val="tx1"/>
                </a:solidFill>
              </a:rPr>
              <a:t>A webinar recording, based on this presentation, will also be available at the end of May, </a:t>
            </a:r>
            <a:r>
              <a:rPr lang="en-GB" sz="1400" b="1">
                <a:solidFill>
                  <a:schemeClr val="tx1"/>
                </a:solidFill>
                <a:hlinkClick r:id="rId3"/>
              </a:rPr>
              <a:t>here</a:t>
            </a:r>
            <a:r>
              <a:rPr lang="en-GB" sz="1400" b="1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22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844" y="522409"/>
            <a:ext cx="10589793" cy="691661"/>
          </a:xfrm>
        </p:spPr>
        <p:txBody>
          <a:bodyPr>
            <a:normAutofit/>
          </a:bodyPr>
          <a:lstStyle/>
          <a:p>
            <a:r>
              <a:rPr lang="en-GB" sz="3600" b="1"/>
              <a:t>Vary your protein – be more creative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E37EB32-56B2-5B33-9AB6-6F70F462B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2775" y="5879646"/>
            <a:ext cx="1289745" cy="9177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6803F4-AC1F-9F1D-36CF-9C532431C109}"/>
              </a:ext>
            </a:extLst>
          </p:cNvPr>
          <p:cNvSpPr txBox="1"/>
          <p:nvPr/>
        </p:nvSpPr>
        <p:spPr>
          <a:xfrm>
            <a:off x="613844" y="1259300"/>
            <a:ext cx="10816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/>
              <a:t>W</a:t>
            </a:r>
            <a:r>
              <a:rPr lang="en-GB" sz="2400">
                <a:solidFill>
                  <a:schemeClr val="tx1"/>
                </a:solidFill>
              </a:rPr>
              <a:t>e should vary our protein and have protein foods from plants more often. </a:t>
            </a:r>
          </a:p>
        </p:txBody>
      </p:sp>
      <p:pic>
        <p:nvPicPr>
          <p:cNvPr id="17" name="Picture 2" descr="C:\Dropbox\Roy\Dropbox\Eatwell guide\Protein.png">
            <a:extLst>
              <a:ext uri="{FF2B5EF4-FFF2-40B4-BE49-F238E27FC236}">
                <a16:creationId xmlns:a16="http://schemas.microsoft.com/office/drawing/2014/main" id="{718D1F20-14E5-8533-7361-8E3BFF8AB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9159">
            <a:off x="443933" y="1993160"/>
            <a:ext cx="2161065" cy="209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73A5A3-74BE-FB79-51F7-F79E51919AA7}"/>
              </a:ext>
            </a:extLst>
          </p:cNvPr>
          <p:cNvSpPr txBox="1"/>
          <p:nvPr/>
        </p:nvSpPr>
        <p:spPr>
          <a:xfrm>
            <a:off x="3636978" y="2020145"/>
            <a:ext cx="7200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en-GB" sz="2400" b="1"/>
              <a:t>Can you name these protein foods from plants?</a:t>
            </a:r>
          </a:p>
        </p:txBody>
      </p:sp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3D775DF1-3B32-16CD-D603-F8169F64C6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8851" y="180581"/>
            <a:ext cx="1301993" cy="1299794"/>
          </a:xfrm>
          <a:prstGeom prst="rect">
            <a:avLst/>
          </a:prstGeom>
        </p:spPr>
      </p:pic>
      <p:pic>
        <p:nvPicPr>
          <p:cNvPr id="14" name="Picture 13" descr="A picture containing bean, vegetable&#10;&#10;Description automatically generated">
            <a:extLst>
              <a:ext uri="{FF2B5EF4-FFF2-40B4-BE49-F238E27FC236}">
                <a16:creationId xmlns:a16="http://schemas.microsoft.com/office/drawing/2014/main" id="{37B5599A-8EEA-4FC4-B385-9E3DE88DE3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298" y="2653719"/>
            <a:ext cx="2149489" cy="1433519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14DD243F-103D-45A0-9240-2810A653A37C}"/>
              </a:ext>
            </a:extLst>
          </p:cNvPr>
          <p:cNvSpPr txBox="1"/>
          <p:nvPr/>
        </p:nvSpPr>
        <p:spPr>
          <a:xfrm>
            <a:off x="9073758" y="4087238"/>
            <a:ext cx="2819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 kidney beans </a:t>
            </a:r>
            <a:endParaRPr lang="en-GB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pile of coffee beans&#10;&#10;Description automatically generated">
            <a:extLst>
              <a:ext uri="{FF2B5EF4-FFF2-40B4-BE49-F238E27FC236}">
                <a16:creationId xmlns:a16="http://schemas.microsoft.com/office/drawing/2014/main" id="{32BA037E-407D-41B4-B2F0-7D5F09575A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5118" y="2782892"/>
            <a:ext cx="2702174" cy="1258056"/>
          </a:xfrm>
          <a:prstGeom prst="rect">
            <a:avLst/>
          </a:prstGeom>
        </p:spPr>
      </p:pic>
      <p:sp>
        <p:nvSpPr>
          <p:cNvPr id="22" name="TextBox 29">
            <a:extLst>
              <a:ext uri="{FF2B5EF4-FFF2-40B4-BE49-F238E27FC236}">
                <a16:creationId xmlns:a16="http://schemas.microsoft.com/office/drawing/2014/main" id="{221C15B6-ABD0-417C-AF1D-EE5E1AC3BE20}"/>
              </a:ext>
            </a:extLst>
          </p:cNvPr>
          <p:cNvSpPr txBox="1"/>
          <p:nvPr/>
        </p:nvSpPr>
        <p:spPr>
          <a:xfrm>
            <a:off x="6359980" y="4040948"/>
            <a:ext cx="2293610" cy="3386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sz="20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Black eyed beans</a:t>
            </a:r>
            <a:endParaRPr lang="en-GB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picture containing bean, vegetable&#10;&#10;Description automatically generated">
            <a:extLst>
              <a:ext uri="{FF2B5EF4-FFF2-40B4-BE49-F238E27FC236}">
                <a16:creationId xmlns:a16="http://schemas.microsoft.com/office/drawing/2014/main" id="{201D2C04-0957-48B6-82DB-98FD02BA12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0050" y="4862831"/>
            <a:ext cx="1817725" cy="1122199"/>
          </a:xfrm>
          <a:prstGeom prst="rect">
            <a:avLst/>
          </a:prstGeom>
        </p:spPr>
      </p:pic>
      <p:sp>
        <p:nvSpPr>
          <p:cNvPr id="24" name="TextBox 41">
            <a:extLst>
              <a:ext uri="{FF2B5EF4-FFF2-40B4-BE49-F238E27FC236}">
                <a16:creationId xmlns:a16="http://schemas.microsoft.com/office/drawing/2014/main" id="{E615EEA8-80B8-4BCD-8A08-5D99E47711A4}"/>
              </a:ext>
            </a:extLst>
          </p:cNvPr>
          <p:cNvSpPr txBox="1"/>
          <p:nvPr/>
        </p:nvSpPr>
        <p:spPr>
          <a:xfrm>
            <a:off x="8571375" y="6055847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Pinto beans</a:t>
            </a:r>
            <a:endParaRPr lang="en-GB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1B37C63F-DF81-263D-1FAB-0D93B8472D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2633" y="2736710"/>
            <a:ext cx="2449389" cy="1254347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id="{D8C8FD26-67B8-8421-7225-AE450ECB587A}"/>
              </a:ext>
            </a:extLst>
          </p:cNvPr>
          <p:cNvSpPr txBox="1"/>
          <p:nvPr/>
        </p:nvSpPr>
        <p:spPr>
          <a:xfrm>
            <a:off x="3012547" y="3991057"/>
            <a:ext cx="2819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 lentils</a:t>
            </a:r>
            <a:endParaRPr lang="en-GB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pile of peanuts&#10;&#10;Description automatically generated with low confidence">
            <a:extLst>
              <a:ext uri="{FF2B5EF4-FFF2-40B4-BE49-F238E27FC236}">
                <a16:creationId xmlns:a16="http://schemas.microsoft.com/office/drawing/2014/main" id="{D4C35CFF-510A-526E-023E-DE007C755A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116" y="4853394"/>
            <a:ext cx="1881517" cy="1104598"/>
          </a:xfrm>
          <a:prstGeom prst="rect">
            <a:avLst/>
          </a:prstGeom>
        </p:spPr>
      </p:pic>
      <p:sp>
        <p:nvSpPr>
          <p:cNvPr id="27" name="TextBox 29">
            <a:extLst>
              <a:ext uri="{FF2B5EF4-FFF2-40B4-BE49-F238E27FC236}">
                <a16:creationId xmlns:a16="http://schemas.microsoft.com/office/drawing/2014/main" id="{210B0922-4E37-A01F-665F-B06254892D56}"/>
              </a:ext>
            </a:extLst>
          </p:cNvPr>
          <p:cNvSpPr txBox="1"/>
          <p:nvPr/>
        </p:nvSpPr>
        <p:spPr>
          <a:xfrm>
            <a:off x="5611440" y="6055847"/>
            <a:ext cx="2293610" cy="3386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sz="2000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Chickpeas</a:t>
            </a:r>
            <a:endParaRPr lang="en-GB" sz="2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oup of beans with arms and legs&#10;&#10;Description automatically generated with low confidence">
            <a:extLst>
              <a:ext uri="{FF2B5EF4-FFF2-40B4-BE49-F238E27FC236}">
                <a16:creationId xmlns:a16="http://schemas.microsoft.com/office/drawing/2014/main" id="{D4429E61-95E2-0359-DFA3-AF77834F9BF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40" t="14373" r="67079" b="14719"/>
          <a:stretch/>
        </p:blipFill>
        <p:spPr>
          <a:xfrm flipH="1">
            <a:off x="3595964" y="4598884"/>
            <a:ext cx="1570707" cy="2249463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458C27A8-5C39-AA9E-C48C-D1112480E313}"/>
              </a:ext>
            </a:extLst>
          </p:cNvPr>
          <p:cNvSpPr/>
          <p:nvPr/>
        </p:nvSpPr>
        <p:spPr>
          <a:xfrm>
            <a:off x="491706" y="4909873"/>
            <a:ext cx="2520841" cy="969773"/>
          </a:xfrm>
          <a:prstGeom prst="wedgeRectCallout">
            <a:avLst>
              <a:gd name="adj1" fmla="val 77783"/>
              <a:gd name="adj2" fmla="val -2858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Which of these have you tried?</a:t>
            </a:r>
          </a:p>
        </p:txBody>
      </p:sp>
    </p:spTree>
    <p:extLst>
      <p:ext uri="{BB962C8B-B14F-4D97-AF65-F5344CB8AC3E}">
        <p14:creationId xmlns:p14="http://schemas.microsoft.com/office/powerpoint/2010/main" val="264771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  <p:bldP spid="25" grpId="0"/>
      <p:bldP spid="27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591" y="650314"/>
            <a:ext cx="10589793" cy="691661"/>
          </a:xfrm>
        </p:spPr>
        <p:txBody>
          <a:bodyPr>
            <a:normAutofit/>
          </a:bodyPr>
          <a:lstStyle/>
          <a:p>
            <a:r>
              <a:rPr lang="en-GB" sz="3600" b="1"/>
              <a:t>Stay hydrated – fill up from the tap 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E37EB32-56B2-5B33-9AB6-6F70F462B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9167" y="5749002"/>
            <a:ext cx="1473354" cy="1048348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A8354E8-2FFF-4DBB-3126-3CB865F974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913" y="242046"/>
            <a:ext cx="1281044" cy="1278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F308B-E8FB-BAAD-FF3D-305F3A18A625}"/>
              </a:ext>
            </a:extLst>
          </p:cNvPr>
          <p:cNvSpPr txBox="1"/>
          <p:nvPr/>
        </p:nvSpPr>
        <p:spPr>
          <a:xfrm>
            <a:off x="783792" y="1609761"/>
            <a:ext cx="4750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How much do we need to drink each day?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C309C-93A4-E140-0C29-C5C0A576746B}"/>
              </a:ext>
            </a:extLst>
          </p:cNvPr>
          <p:cNvSpPr txBox="1"/>
          <p:nvPr/>
        </p:nvSpPr>
        <p:spPr>
          <a:xfrm>
            <a:off x="5857875" y="1638388"/>
            <a:ext cx="56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What are healthier drink choices?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65869B-BBCF-A2DB-AFB5-91A445A0276C}"/>
              </a:ext>
            </a:extLst>
          </p:cNvPr>
          <p:cNvSpPr txBox="1"/>
          <p:nvPr/>
        </p:nvSpPr>
        <p:spPr>
          <a:xfrm>
            <a:off x="888566" y="5555776"/>
            <a:ext cx="407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About 6-8 drinks a day.</a:t>
            </a:r>
            <a:endParaRPr lang="en-GB" sz="2400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2228E9-CF3F-76BB-E3C3-199EBBAA3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792" y="2641868"/>
            <a:ext cx="3352800" cy="2539695"/>
          </a:xfrm>
          <a:prstGeom prst="rect">
            <a:avLst/>
          </a:prstGeom>
        </p:spPr>
      </p:pic>
      <p:pic>
        <p:nvPicPr>
          <p:cNvPr id="17" name="Picture 16" descr="A glass of milk&#10;&#10;Description automatically generated with medium confidence">
            <a:extLst>
              <a:ext uri="{FF2B5EF4-FFF2-40B4-BE49-F238E27FC236}">
                <a16:creationId xmlns:a16="http://schemas.microsoft.com/office/drawing/2014/main" id="{7CBC54B2-43AB-72F8-BD7E-00478AAE41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8926" y="2217515"/>
            <a:ext cx="818359" cy="1393358"/>
          </a:xfrm>
          <a:prstGeom prst="rect">
            <a:avLst/>
          </a:prstGeom>
        </p:spPr>
      </p:pic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39419AB2-5263-B2E7-ADF2-9B8DA6FAB4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7488" y="4317894"/>
            <a:ext cx="739312" cy="17273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ABE1CC-4271-C83E-6BA4-FB9E00E2A02A}"/>
              </a:ext>
            </a:extLst>
          </p:cNvPr>
          <p:cNvSpPr txBox="1"/>
          <p:nvPr/>
        </p:nvSpPr>
        <p:spPr>
          <a:xfrm>
            <a:off x="5857875" y="3796522"/>
            <a:ext cx="537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Use reusable drink containers, like...</a:t>
            </a:r>
            <a:endParaRPr lang="en-GB" sz="2400" b="1"/>
          </a:p>
        </p:txBody>
      </p:sp>
      <p:pic>
        <p:nvPicPr>
          <p:cNvPr id="24" name="Picture 23" descr="A blue and white coffee mug&#10;&#10;Description automatically generated with medium confidence">
            <a:extLst>
              <a:ext uri="{FF2B5EF4-FFF2-40B4-BE49-F238E27FC236}">
                <a16:creationId xmlns:a16="http://schemas.microsoft.com/office/drawing/2014/main" id="{A81E6388-F866-9D4F-9C98-BFDE1016C6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8815" y="4800221"/>
            <a:ext cx="1178279" cy="12450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D67313-3209-922F-0BAF-FD04CF5DFFFD}"/>
              </a:ext>
            </a:extLst>
          </p:cNvPr>
          <p:cNvSpPr txBox="1"/>
          <p:nvPr/>
        </p:nvSpPr>
        <p:spPr>
          <a:xfrm>
            <a:off x="5857875" y="6233498"/>
            <a:ext cx="475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or recyclable drink containers! </a:t>
            </a:r>
            <a:endParaRPr lang="en-GB" sz="2400" b="1"/>
          </a:p>
        </p:txBody>
      </p:sp>
      <p:pic>
        <p:nvPicPr>
          <p:cNvPr id="27" name="Picture 26" descr="A picture containing bottle&#10;&#10;Description automatically generated">
            <a:extLst>
              <a:ext uri="{FF2B5EF4-FFF2-40B4-BE49-F238E27FC236}">
                <a16:creationId xmlns:a16="http://schemas.microsoft.com/office/drawing/2014/main" id="{737EB135-EC07-0545-E663-8A3556FE86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7984" y="4353540"/>
            <a:ext cx="1273004" cy="1701758"/>
          </a:xfrm>
          <a:prstGeom prst="rect">
            <a:avLst/>
          </a:prstGeom>
        </p:spPr>
      </p:pic>
      <p:pic>
        <p:nvPicPr>
          <p:cNvPr id="29" name="Picture 28" descr="A glass of beer&#10;&#10;Description automatically generated with medium confidence">
            <a:extLst>
              <a:ext uri="{FF2B5EF4-FFF2-40B4-BE49-F238E27FC236}">
                <a16:creationId xmlns:a16="http://schemas.microsoft.com/office/drawing/2014/main" id="{DF38E1C1-66A1-6023-A6F3-7F4B33D577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4357" y="2512535"/>
            <a:ext cx="953559" cy="1160026"/>
          </a:xfrm>
          <a:prstGeom prst="rect">
            <a:avLst/>
          </a:prstGeom>
        </p:spPr>
      </p:pic>
      <p:pic>
        <p:nvPicPr>
          <p:cNvPr id="31" name="Picture 30" descr="A glass of milk&#10;&#10;Description automatically generated with medium confidence">
            <a:extLst>
              <a:ext uri="{FF2B5EF4-FFF2-40B4-BE49-F238E27FC236}">
                <a16:creationId xmlns:a16="http://schemas.microsoft.com/office/drawing/2014/main" id="{16273CD5-21CC-E266-B837-F7E684FDB2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7223" y="2440758"/>
            <a:ext cx="1160530" cy="1303580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6AD48664-4FC7-E4AD-25E2-5AF93D19FE3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942" t="14994" r="8050" b="11747"/>
          <a:stretch/>
        </p:blipFill>
        <p:spPr>
          <a:xfrm>
            <a:off x="5113709" y="6003589"/>
            <a:ext cx="745948" cy="69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9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2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/>
              <a:t>Reduce food waste – be food wise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E37EB32-56B2-5B33-9AB6-6F70F462B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754" y="5575093"/>
            <a:ext cx="1717767" cy="1222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F12FBB-CA23-0A02-DCF4-4D6B4F388A5A}"/>
              </a:ext>
            </a:extLst>
          </p:cNvPr>
          <p:cNvSpPr txBox="1"/>
          <p:nvPr/>
        </p:nvSpPr>
        <p:spPr>
          <a:xfrm>
            <a:off x="783792" y="1609761"/>
            <a:ext cx="4750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What three foods do you think are wasted the most?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249129-58E7-996C-E980-BDE16580501B}"/>
              </a:ext>
            </a:extLst>
          </p:cNvPr>
          <p:cNvSpPr txBox="1"/>
          <p:nvPr/>
        </p:nvSpPr>
        <p:spPr>
          <a:xfrm>
            <a:off x="888566" y="5692951"/>
            <a:ext cx="407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Potatoes, bread and milk. </a:t>
            </a:r>
            <a:endParaRPr lang="en-GB" sz="2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67FE5-737A-903B-FE37-03C83B5A08D0}"/>
              </a:ext>
            </a:extLst>
          </p:cNvPr>
          <p:cNvSpPr txBox="1"/>
          <p:nvPr/>
        </p:nvSpPr>
        <p:spPr>
          <a:xfrm>
            <a:off x="5974916" y="1600449"/>
            <a:ext cx="5423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Why is it important to reduce food waste?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41E2B2E-13CD-32D0-8838-2EBB459E5599}"/>
              </a:ext>
            </a:extLst>
          </p:cNvPr>
          <p:cNvSpPr txBox="1">
            <a:spLocks/>
          </p:cNvSpPr>
          <p:nvPr/>
        </p:nvSpPr>
        <p:spPr>
          <a:xfrm>
            <a:off x="6096000" y="5079848"/>
            <a:ext cx="3218760" cy="592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To save money. </a:t>
            </a:r>
            <a:endParaRPr lang="en-US" sz="2400"/>
          </a:p>
        </p:txBody>
      </p:sp>
      <p:pic>
        <p:nvPicPr>
          <p:cNvPr id="12" name="Picture 11" descr="A picture containing food, piece, plate, slice&#10;&#10;Description automatically generated">
            <a:extLst>
              <a:ext uri="{FF2B5EF4-FFF2-40B4-BE49-F238E27FC236}">
                <a16:creationId xmlns:a16="http://schemas.microsoft.com/office/drawing/2014/main" id="{46B9421F-E78E-CFAC-037B-E48E720A1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763" y="4356898"/>
            <a:ext cx="1719560" cy="11477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05BCF926-976C-CD18-B8E3-7D0325D914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5421" y="2580217"/>
            <a:ext cx="1209676" cy="2769239"/>
          </a:xfrm>
          <a:prstGeom prst="rect">
            <a:avLst/>
          </a:prstGeom>
        </p:spPr>
      </p:pic>
      <p:pic>
        <p:nvPicPr>
          <p:cNvPr id="19" name="Picture 18" descr="A group of potatoes&#10;&#10;Description automatically generated">
            <a:extLst>
              <a:ext uri="{FF2B5EF4-FFF2-40B4-BE49-F238E27FC236}">
                <a16:creationId xmlns:a16="http://schemas.microsoft.com/office/drawing/2014/main" id="{8662B7EA-CB70-6150-DACE-91893982B0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73" y="2655474"/>
            <a:ext cx="2177499" cy="1434972"/>
          </a:xfrm>
          <a:prstGeom prst="rect">
            <a:avLst/>
          </a:prstGeom>
        </p:spPr>
      </p:pic>
      <p:pic>
        <p:nvPicPr>
          <p:cNvPr id="21" name="Picture 20" descr="A group of coins&#10;&#10;Description automatically generated with medium confidence">
            <a:extLst>
              <a:ext uri="{FF2B5EF4-FFF2-40B4-BE49-F238E27FC236}">
                <a16:creationId xmlns:a16="http://schemas.microsoft.com/office/drawing/2014/main" id="{1C1A8B10-4B9D-FBDE-B12E-26066C0CD7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188" y="5622954"/>
            <a:ext cx="3058194" cy="778792"/>
          </a:xfrm>
          <a:prstGeom prst="rect">
            <a:avLst/>
          </a:prstGeom>
        </p:spPr>
      </p:pic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9E4184D2-220B-BC32-215E-26CFF9F79752}"/>
              </a:ext>
            </a:extLst>
          </p:cNvPr>
          <p:cNvSpPr/>
          <p:nvPr/>
        </p:nvSpPr>
        <p:spPr>
          <a:xfrm>
            <a:off x="7836407" y="3283117"/>
            <a:ext cx="4059313" cy="1566086"/>
          </a:xfrm>
          <a:prstGeom prst="wedgeRectCallout">
            <a:avLst>
              <a:gd name="adj1" fmla="val -57308"/>
              <a:gd name="adj2" fmla="val -18140"/>
            </a:avLst>
          </a:prstGeom>
          <a:solidFill>
            <a:srgbClr val="00B0F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>
                <a:solidFill>
                  <a:schemeClr val="tx1"/>
                </a:solidFill>
              </a:rPr>
              <a:t>Land, water and energy are used to make our food. When food is wasted, it means these resources are wasted too. </a:t>
            </a:r>
            <a:endParaRPr lang="en-GB" sz="2200" b="1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6B21BD-8747-ED51-4F84-60FC5FA162A4}"/>
              </a:ext>
            </a:extLst>
          </p:cNvPr>
          <p:cNvSpPr txBox="1"/>
          <p:nvPr/>
        </p:nvSpPr>
        <p:spPr>
          <a:xfrm>
            <a:off x="6096000" y="2661300"/>
            <a:ext cx="5544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To look after our planet.</a:t>
            </a:r>
          </a:p>
          <a:p>
            <a:endParaRPr lang="en-GB" sz="2400"/>
          </a:p>
        </p:txBody>
      </p:sp>
      <p:pic>
        <p:nvPicPr>
          <p:cNvPr id="23" name="Picture 22" descr="A picture containing text, cartoon, clipart&#10;&#10;Description automatically generated">
            <a:extLst>
              <a:ext uri="{FF2B5EF4-FFF2-40B4-BE49-F238E27FC236}">
                <a16:creationId xmlns:a16="http://schemas.microsoft.com/office/drawing/2014/main" id="{345D3F78-DB3D-4B83-AD70-D3F0BEE5C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5987" y="275490"/>
            <a:ext cx="1224325" cy="1222257"/>
          </a:xfrm>
          <a:prstGeom prst="rect">
            <a:avLst/>
          </a:prstGeom>
        </p:spPr>
      </p:pic>
      <p:pic>
        <p:nvPicPr>
          <p:cNvPr id="25" name="Picture 24" descr="A cartoon of a slice of bread&#10;&#10;Description automatically generated">
            <a:extLst>
              <a:ext uri="{FF2B5EF4-FFF2-40B4-BE49-F238E27FC236}">
                <a16:creationId xmlns:a16="http://schemas.microsoft.com/office/drawing/2014/main" id="{F6D3C7F1-B53C-46AE-BE24-9E10941295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585" t="15333" r="14222" b="9941"/>
          <a:stretch/>
        </p:blipFill>
        <p:spPr>
          <a:xfrm flipH="1">
            <a:off x="5840592" y="3286195"/>
            <a:ext cx="1674796" cy="16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7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2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/>
              <a:t>Reduce food waste – be food wise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E37EB32-56B2-5B33-9AB6-6F70F462B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754" y="5575093"/>
            <a:ext cx="1717767" cy="1222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F12FBB-CA23-0A02-DCF4-4D6B4F388A5A}"/>
              </a:ext>
            </a:extLst>
          </p:cNvPr>
          <p:cNvSpPr txBox="1"/>
          <p:nvPr/>
        </p:nvSpPr>
        <p:spPr>
          <a:xfrm>
            <a:off x="783793" y="1609761"/>
            <a:ext cx="1061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Which of these should be in the food waste bin?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249129-58E7-996C-E980-BDE16580501B}"/>
              </a:ext>
            </a:extLst>
          </p:cNvPr>
          <p:cNvSpPr txBox="1"/>
          <p:nvPr/>
        </p:nvSpPr>
        <p:spPr>
          <a:xfrm>
            <a:off x="766351" y="3565152"/>
            <a:ext cx="5312207" cy="193899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/>
              <a:t>Food waste bin</a:t>
            </a:r>
          </a:p>
          <a:p>
            <a:endParaRPr lang="en-GB" sz="2400" b="1"/>
          </a:p>
          <a:p>
            <a:endParaRPr lang="en-GB" sz="2400" b="1"/>
          </a:p>
          <a:p>
            <a:endParaRPr lang="en-GB" sz="2400" b="1"/>
          </a:p>
          <a:p>
            <a:endParaRPr lang="en-GB" sz="2400" b="1"/>
          </a:p>
        </p:txBody>
      </p:sp>
      <p:pic>
        <p:nvPicPr>
          <p:cNvPr id="25" name="Picture 24" descr="A peeled banana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4C5125EC-7801-DF2F-55D0-11CA9DAA3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70" b="5539"/>
          <a:stretch/>
        </p:blipFill>
        <p:spPr>
          <a:xfrm>
            <a:off x="4170801" y="2322273"/>
            <a:ext cx="1610874" cy="94665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FFE2AFF-6A53-7295-2F46-21C31A095C02}"/>
              </a:ext>
            </a:extLst>
          </p:cNvPr>
          <p:cNvSpPr txBox="1"/>
          <p:nvPr/>
        </p:nvSpPr>
        <p:spPr>
          <a:xfrm>
            <a:off x="6226867" y="3582523"/>
            <a:ext cx="5506278" cy="1938992"/>
          </a:xfrm>
          <a:prstGeom prst="rect">
            <a:avLst/>
          </a:prstGeom>
          <a:noFill/>
          <a:ln w="38100">
            <a:solidFill>
              <a:srgbClr val="53B058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/>
              <a:t>Could have been saved</a:t>
            </a:r>
          </a:p>
          <a:p>
            <a:endParaRPr lang="en-GB" sz="2400" b="1"/>
          </a:p>
          <a:p>
            <a:endParaRPr lang="en-GB" sz="2400" b="1"/>
          </a:p>
          <a:p>
            <a:br>
              <a:rPr lang="en-GB" sz="2400" b="1"/>
            </a:br>
            <a:endParaRPr lang="en-GB" sz="2400" b="1"/>
          </a:p>
        </p:txBody>
      </p:sp>
      <p:pic>
        <p:nvPicPr>
          <p:cNvPr id="16" name="Picture 15" descr="A fish with a long tail&#10;&#10;Description automatically generated with medium confidence">
            <a:extLst>
              <a:ext uri="{FF2B5EF4-FFF2-40B4-BE49-F238E27FC236}">
                <a16:creationId xmlns:a16="http://schemas.microsoft.com/office/drawing/2014/main" id="{5FE01965-9AFC-885D-F1DB-D4E5CA04E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9" t="27906" b="16608"/>
          <a:stretch/>
        </p:blipFill>
        <p:spPr>
          <a:xfrm rot="19490530">
            <a:off x="5998950" y="2431414"/>
            <a:ext cx="1871339" cy="551412"/>
          </a:xfrm>
          <a:prstGeom prst="rect">
            <a:avLst/>
          </a:prstGeom>
        </p:spPr>
      </p:pic>
      <p:pic>
        <p:nvPicPr>
          <p:cNvPr id="23" name="Picture 22" descr="A picture containing food, sandwich, snack food, half&#10;&#10;Description automatically generated">
            <a:extLst>
              <a:ext uri="{FF2B5EF4-FFF2-40B4-BE49-F238E27FC236}">
                <a16:creationId xmlns:a16="http://schemas.microsoft.com/office/drawing/2014/main" id="{50158D18-D949-C71C-FDCF-1FC6302602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1" t="11271" r="-1" b="16479"/>
          <a:stretch/>
        </p:blipFill>
        <p:spPr>
          <a:xfrm>
            <a:off x="7994066" y="2254368"/>
            <a:ext cx="1674126" cy="1071739"/>
          </a:xfrm>
          <a:prstGeom prst="rect">
            <a:avLst/>
          </a:prstGeom>
        </p:spPr>
      </p:pic>
      <p:pic>
        <p:nvPicPr>
          <p:cNvPr id="27" name="Picture 26" descr="A red apple with a stem&#10;&#10;Description automatically generated with low confidence">
            <a:extLst>
              <a:ext uri="{FF2B5EF4-FFF2-40B4-BE49-F238E27FC236}">
                <a16:creationId xmlns:a16="http://schemas.microsoft.com/office/drawing/2014/main" id="{B6D7925D-4F2D-17A8-6A27-AAED21C375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75" t="17817" r="17965" b="10711"/>
          <a:stretch/>
        </p:blipFill>
        <p:spPr>
          <a:xfrm>
            <a:off x="2911969" y="2256825"/>
            <a:ext cx="1020972" cy="1145248"/>
          </a:xfrm>
          <a:prstGeom prst="rect">
            <a:avLst/>
          </a:prstGeom>
        </p:spPr>
      </p:pic>
      <p:pic>
        <p:nvPicPr>
          <p:cNvPr id="31" name="Picture 30" descr="A lemon cut in half&#10;&#10;Description automatically generated with medium confidence">
            <a:extLst>
              <a:ext uri="{FF2B5EF4-FFF2-40B4-BE49-F238E27FC236}">
                <a16:creationId xmlns:a16="http://schemas.microsoft.com/office/drawing/2014/main" id="{0AE87C25-1534-1918-C6BA-15C2647DA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4988" y="2314800"/>
            <a:ext cx="1004032" cy="9919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443CAB-219D-451A-DDF1-CC85E9816A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55" t="12653" b="9957"/>
          <a:stretch/>
        </p:blipFill>
        <p:spPr>
          <a:xfrm>
            <a:off x="939492" y="2267410"/>
            <a:ext cx="1805820" cy="1001518"/>
          </a:xfrm>
          <a:prstGeom prst="rect">
            <a:avLst/>
          </a:prstGeom>
        </p:spPr>
      </p:pic>
      <p:pic>
        <p:nvPicPr>
          <p:cNvPr id="3" name="Picture 2" descr="A picture containing text, cartoon, clipart&#10;&#10;Description automatically generated">
            <a:extLst>
              <a:ext uri="{FF2B5EF4-FFF2-40B4-BE49-F238E27FC236}">
                <a16:creationId xmlns:a16="http://schemas.microsoft.com/office/drawing/2014/main" id="{CDAEE4AD-D094-D891-7313-D7CE00432E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7124" y="328357"/>
            <a:ext cx="1451956" cy="144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2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1276 0.2826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463 L 0.31055 0.2655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9 0.00208 L -0.12617 0.2701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0.14844 0.2650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0.00924 0.2826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-0.03386 0.2826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3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451" y="593656"/>
            <a:ext cx="10589793" cy="691661"/>
          </a:xfrm>
        </p:spPr>
        <p:txBody>
          <a:bodyPr>
            <a:normAutofit/>
          </a:bodyPr>
          <a:lstStyle/>
          <a:p>
            <a:r>
              <a:rPr lang="en-GB" b="1"/>
              <a:t>Reduce food waste – be food wise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E37EB32-56B2-5B33-9AB6-6F70F462B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754" y="5575093"/>
            <a:ext cx="1717767" cy="1222257"/>
          </a:xfrm>
          <a:prstGeom prst="rect">
            <a:avLst/>
          </a:prstGeom>
        </p:spPr>
      </p:pic>
      <p:pic>
        <p:nvPicPr>
          <p:cNvPr id="3" name="Picture 2" descr="A picture containing text, cartoon, clipart&#10;&#10;Description automatically generated">
            <a:extLst>
              <a:ext uri="{FF2B5EF4-FFF2-40B4-BE49-F238E27FC236}">
                <a16:creationId xmlns:a16="http://schemas.microsoft.com/office/drawing/2014/main" id="{81F5020D-F0E9-771B-6955-4CDF4C69A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1854" y="328357"/>
            <a:ext cx="1447225" cy="1444781"/>
          </a:xfrm>
          <a:prstGeom prst="rect">
            <a:avLst/>
          </a:prstGeo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D725D38F-6AEC-4BCD-AB94-C6065970C074}"/>
              </a:ext>
            </a:extLst>
          </p:cNvPr>
          <p:cNvSpPr/>
          <p:nvPr/>
        </p:nvSpPr>
        <p:spPr>
          <a:xfrm>
            <a:off x="628452" y="3134661"/>
            <a:ext cx="2930301" cy="1659646"/>
          </a:xfrm>
          <a:prstGeom prst="wedgeRectCallout">
            <a:avLst>
              <a:gd name="adj1" fmla="val -62409"/>
              <a:gd name="adj2" fmla="val -347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I’ve put too much food on my plate and I can’t eat it all.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850D2AB6-3F91-A050-FBE9-8625FEC94EE2}"/>
              </a:ext>
            </a:extLst>
          </p:cNvPr>
          <p:cNvSpPr/>
          <p:nvPr/>
        </p:nvSpPr>
        <p:spPr>
          <a:xfrm>
            <a:off x="3720870" y="3140641"/>
            <a:ext cx="3350321" cy="1659645"/>
          </a:xfrm>
          <a:prstGeom prst="wedgeRectCallout">
            <a:avLst>
              <a:gd name="adj1" fmla="val 36861"/>
              <a:gd name="adj2" fmla="val -693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I don’t like this food, so I don’t want to eat it. 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A63662F5-6916-BB60-F818-148BDE4CACC0}"/>
              </a:ext>
            </a:extLst>
          </p:cNvPr>
          <p:cNvSpPr/>
          <p:nvPr/>
        </p:nvSpPr>
        <p:spPr>
          <a:xfrm>
            <a:off x="451216" y="5033000"/>
            <a:ext cx="6619975" cy="879758"/>
          </a:xfrm>
          <a:prstGeom prst="wedgeRectCallout">
            <a:avLst>
              <a:gd name="adj1" fmla="val 7162"/>
              <a:gd name="adj2" fmla="val 981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300"/>
              <a:t>This food is going bad so I have to throw it away.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DA8746-F388-8D57-D33F-F4E225ECB4BE}"/>
              </a:ext>
            </a:extLst>
          </p:cNvPr>
          <p:cNvSpPr txBox="1"/>
          <p:nvPr/>
        </p:nvSpPr>
        <p:spPr>
          <a:xfrm>
            <a:off x="717451" y="1473413"/>
            <a:ext cx="1061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Everyone has wasted food at some time.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B12C04-C39D-090C-5BC6-28E04A51F9F4}"/>
              </a:ext>
            </a:extLst>
          </p:cNvPr>
          <p:cNvSpPr txBox="1"/>
          <p:nvPr/>
        </p:nvSpPr>
        <p:spPr>
          <a:xfrm>
            <a:off x="717451" y="2176733"/>
            <a:ext cx="1061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Here are some reasons that people have given for wasting food.</a:t>
            </a:r>
          </a:p>
        </p:txBody>
      </p:sp>
      <p:pic>
        <p:nvPicPr>
          <p:cNvPr id="5" name="Picture 4" descr="A picture containing clipart, cartoon, red, child art&#10;&#10;Description automatically generated">
            <a:extLst>
              <a:ext uri="{FF2B5EF4-FFF2-40B4-BE49-F238E27FC236}">
                <a16:creationId xmlns:a16="http://schemas.microsoft.com/office/drawing/2014/main" id="{C2FCD895-29E2-BEC7-E127-98E9E8AD10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7" t="3057" r="54363" b="50000"/>
          <a:stretch/>
        </p:blipFill>
        <p:spPr>
          <a:xfrm>
            <a:off x="10583631" y="2544648"/>
            <a:ext cx="1447226" cy="1768703"/>
          </a:xfrm>
          <a:prstGeom prst="rect">
            <a:avLst/>
          </a:prstGeom>
        </p:spPr>
      </p:pic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EA8B6E3D-975B-D139-0DB1-1EB132253711}"/>
              </a:ext>
            </a:extLst>
          </p:cNvPr>
          <p:cNvSpPr/>
          <p:nvPr/>
        </p:nvSpPr>
        <p:spPr>
          <a:xfrm>
            <a:off x="7315200" y="3391990"/>
            <a:ext cx="3095622" cy="1818975"/>
          </a:xfrm>
          <a:prstGeom prst="wedgeRectCallout">
            <a:avLst>
              <a:gd name="adj1" fmla="val 61086"/>
              <a:gd name="adj2" fmla="val -28228"/>
            </a:avLst>
          </a:prstGeom>
          <a:solidFill>
            <a:srgbClr val="E53812"/>
          </a:solidFill>
          <a:ln>
            <a:solidFill>
              <a:srgbClr val="E53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What tips could you give each person to help them waste less food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403180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282" y="427387"/>
            <a:ext cx="10589793" cy="691661"/>
          </a:xfrm>
        </p:spPr>
        <p:txBody>
          <a:bodyPr>
            <a:normAutofit/>
          </a:bodyPr>
          <a:lstStyle/>
          <a:p>
            <a:r>
              <a:rPr lang="en-GB" b="1"/>
              <a:t>Reduce food waste – be food wise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E37EB32-56B2-5B33-9AB6-6F70F462B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754" y="5575093"/>
            <a:ext cx="1717767" cy="1222257"/>
          </a:xfrm>
          <a:prstGeom prst="rect">
            <a:avLst/>
          </a:prstGeom>
        </p:spPr>
      </p:pic>
      <p:pic>
        <p:nvPicPr>
          <p:cNvPr id="3" name="Picture 2" descr="A picture containing text, cartoon, clipart&#10;&#10;Description automatically generated">
            <a:extLst>
              <a:ext uri="{FF2B5EF4-FFF2-40B4-BE49-F238E27FC236}">
                <a16:creationId xmlns:a16="http://schemas.microsoft.com/office/drawing/2014/main" id="{81F5020D-F0E9-771B-6955-4CDF4C69A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752" y="290769"/>
            <a:ext cx="1460966" cy="1458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6E4480-5C7E-5468-4DCC-5E8B0A290B5F}"/>
              </a:ext>
            </a:extLst>
          </p:cNvPr>
          <p:cNvSpPr txBox="1"/>
          <p:nvPr/>
        </p:nvSpPr>
        <p:spPr>
          <a:xfrm>
            <a:off x="622920" y="1235827"/>
            <a:ext cx="93428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solidFill>
                  <a:schemeClr val="tx1"/>
                </a:solidFill>
              </a:rPr>
              <a:t>What food have you wasted in the past?</a:t>
            </a:r>
          </a:p>
          <a:p>
            <a:endParaRPr lang="en-GB" sz="2400"/>
          </a:p>
          <a:p>
            <a:r>
              <a:rPr lang="en-GB" sz="2400">
                <a:solidFill>
                  <a:schemeClr val="tx1"/>
                </a:solidFill>
              </a:rPr>
              <a:t>How could you reduce food waste in the future?</a:t>
            </a:r>
            <a:endParaRPr lang="en-GB" sz="2400" b="1">
              <a:solidFill>
                <a:schemeClr val="tx1"/>
              </a:solidFill>
            </a:endParaRPr>
          </a:p>
        </p:txBody>
      </p:sp>
      <p:pic>
        <p:nvPicPr>
          <p:cNvPr id="8" name="Picture 7" descr="A group of cartoon vegetables&#10;&#10;Description automatically generated with low confidence">
            <a:extLst>
              <a:ext uri="{FF2B5EF4-FFF2-40B4-BE49-F238E27FC236}">
                <a16:creationId xmlns:a16="http://schemas.microsoft.com/office/drawing/2014/main" id="{58E32337-2C91-71B5-344C-00AEFA5A89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39" t="70533" r="36271" b="2317"/>
          <a:stretch/>
        </p:blipFill>
        <p:spPr>
          <a:xfrm>
            <a:off x="9717741" y="2913529"/>
            <a:ext cx="2052918" cy="21952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7D1211-F10F-D996-FBED-470EF3A4073D}"/>
              </a:ext>
            </a:extLst>
          </p:cNvPr>
          <p:cNvSpPr txBox="1"/>
          <p:nvPr/>
        </p:nvSpPr>
        <p:spPr>
          <a:xfrm>
            <a:off x="5489402" y="6386647"/>
            <a:ext cx="42283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/>
              <a:t>Visit </a:t>
            </a:r>
            <a:r>
              <a:rPr lang="en-GB" sz="1600">
                <a:hlinkClick r:id="rId5"/>
              </a:rPr>
              <a:t>Love Food Hate Waste </a:t>
            </a:r>
            <a:r>
              <a:rPr lang="en-GB" sz="1600"/>
              <a:t>for more ideas!  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C4D692CA-11F7-B9A4-6EBC-9ED0402B9819}"/>
              </a:ext>
            </a:extLst>
          </p:cNvPr>
          <p:cNvSpPr/>
          <p:nvPr/>
        </p:nvSpPr>
        <p:spPr>
          <a:xfrm>
            <a:off x="6201695" y="2603214"/>
            <a:ext cx="3015906" cy="1050507"/>
          </a:xfrm>
          <a:prstGeom prst="wedgeRectCallout">
            <a:avLst>
              <a:gd name="adj1" fmla="val 72743"/>
              <a:gd name="adj2" fmla="val 100136"/>
            </a:avLst>
          </a:prstGeom>
          <a:solidFill>
            <a:srgbClr val="92D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GB" sz="2200">
                <a:solidFill>
                  <a:schemeClr val="tx1"/>
                </a:solidFill>
              </a:rPr>
            </a:br>
            <a:r>
              <a:rPr lang="en-GB" sz="2200">
                <a:solidFill>
                  <a:schemeClr val="tx1"/>
                </a:solidFill>
              </a:rPr>
              <a:t>Here are some ideas!</a:t>
            </a:r>
            <a:br>
              <a:rPr lang="en-GB" sz="2200">
                <a:solidFill>
                  <a:schemeClr val="tx1"/>
                </a:solidFill>
              </a:rPr>
            </a:br>
            <a:endParaRPr lang="en-GB" sz="2400" b="1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6D38B4-E206-6534-5BBD-EE236D858060}"/>
              </a:ext>
            </a:extLst>
          </p:cNvPr>
          <p:cNvSpPr txBox="1"/>
          <p:nvPr/>
        </p:nvSpPr>
        <p:spPr>
          <a:xfrm>
            <a:off x="622920" y="2603214"/>
            <a:ext cx="765245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</a:rPr>
              <a:t>Take a smaller portion.</a:t>
            </a:r>
            <a:br>
              <a:rPr lang="en-GB" sz="2400">
                <a:solidFill>
                  <a:schemeClr val="tx1"/>
                </a:solidFill>
              </a:rPr>
            </a:br>
            <a:endParaRPr lang="en-GB" sz="240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</a:rPr>
              <a:t>Share a portion that is too large.</a:t>
            </a:r>
            <a:br>
              <a:rPr lang="en-GB" sz="2400">
                <a:solidFill>
                  <a:schemeClr val="tx1"/>
                </a:solidFill>
              </a:rPr>
            </a:br>
            <a:endParaRPr lang="en-GB" sz="240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</a:rPr>
              <a:t>Ask to try a little bit of a food if you’re not sure you will like it. </a:t>
            </a:r>
            <a:br>
              <a:rPr lang="en-GB" sz="2400">
                <a:solidFill>
                  <a:schemeClr val="tx1"/>
                </a:solidFill>
              </a:rPr>
            </a:br>
            <a:endParaRPr lang="en-GB" sz="240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tx1"/>
                </a:solidFill>
              </a:rPr>
              <a:t>Save it for later. </a:t>
            </a:r>
            <a:br>
              <a:rPr lang="en-GB" sz="2400">
                <a:solidFill>
                  <a:schemeClr val="tx1"/>
                </a:solidFill>
              </a:rPr>
            </a:br>
            <a:r>
              <a:rPr lang="en-GB" sz="2000">
                <a:solidFill>
                  <a:schemeClr val="tx1"/>
                </a:solidFill>
              </a:rPr>
              <a:t>(Remember, it may need to be wrapped up or put in the fridge so it stays good, or safe, to eat.)</a:t>
            </a:r>
          </a:p>
        </p:txBody>
      </p:sp>
    </p:spTree>
    <p:extLst>
      <p:ext uri="{BB962C8B-B14F-4D97-AF65-F5344CB8AC3E}">
        <p14:creationId xmlns:p14="http://schemas.microsoft.com/office/powerpoint/2010/main" val="323718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609" y="740876"/>
            <a:ext cx="10589793" cy="691661"/>
          </a:xfrm>
        </p:spPr>
        <p:txBody>
          <a:bodyPr>
            <a:normAutofit/>
          </a:bodyPr>
          <a:lstStyle/>
          <a:p>
            <a:r>
              <a:rPr lang="en-US" sz="3600" b="1"/>
              <a:t>Remember!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02056-3F0E-6841-A8A5-323391F73C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609" y="1701535"/>
            <a:ext cx="5998840" cy="3892146"/>
          </a:xfrm>
        </p:spPr>
        <p:txBody>
          <a:bodyPr>
            <a:no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Everyone can do something to eat better.</a:t>
            </a:r>
          </a:p>
          <a:p>
            <a:br>
              <a:rPr lang="en-GB" sz="2400">
                <a:solidFill>
                  <a:srgbClr val="000000"/>
                </a:solidFill>
              </a:rPr>
            </a:br>
            <a:r>
              <a:rPr lang="en-GB" sz="2400">
                <a:solidFill>
                  <a:srgbClr val="000000"/>
                </a:solidFill>
              </a:rPr>
              <a:t>What could you do?</a:t>
            </a:r>
            <a:br>
              <a:rPr lang="en-GB" sz="2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</a:br>
            <a:br>
              <a:rPr lang="en-GB" sz="2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</a:br>
            <a:br>
              <a:rPr lang="en-GB" sz="2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GB" sz="2400" b="0" i="0" u="none" strike="noStrike" baseline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GB" sz="2400">
              <a:solidFill>
                <a:srgbClr val="000000"/>
              </a:solidFill>
            </a:endParaRPr>
          </a:p>
          <a:p>
            <a:endParaRPr lang="en-US" sz="240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9E6E2C2-D816-CBEF-6ECE-282B4B20D4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809" y="1867878"/>
            <a:ext cx="1492299" cy="1489778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45990B0-5322-E86E-0341-513631F695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095" y="3426484"/>
            <a:ext cx="1492298" cy="1489777"/>
          </a:xfrm>
          <a:prstGeom prst="rect">
            <a:avLst/>
          </a:prstGeom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5A4D7857-5CE8-5E77-8066-84412FE72B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109" y="1867878"/>
            <a:ext cx="1489778" cy="14872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1CAA85-BF76-D479-10D5-F9260034D804}"/>
              </a:ext>
            </a:extLst>
          </p:cNvPr>
          <p:cNvSpPr txBox="1"/>
          <p:nvPr/>
        </p:nvSpPr>
        <p:spPr>
          <a:xfrm>
            <a:off x="656002" y="3931323"/>
            <a:ext cx="621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0" u="none" strike="noStrike" baseline="0">
                <a:solidFill>
                  <a:srgbClr val="53B058"/>
                </a:solidFill>
                <a:latin typeface="Arial" panose="020B0604020202020204" pitchFamily="34" charset="0"/>
              </a:rPr>
              <a:t>Have a great Healthy Eating Week!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34FEC3-5509-8C0B-8A06-0DDE9AF2FAC2}"/>
              </a:ext>
            </a:extLst>
          </p:cNvPr>
          <p:cNvSpPr txBox="1"/>
          <p:nvPr/>
        </p:nvSpPr>
        <p:spPr>
          <a:xfrm>
            <a:off x="473358" y="5645891"/>
            <a:ext cx="112035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us know what you are doing </a:t>
            </a:r>
            <a:r>
              <a:rPr lang="en-GB" sz="16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twitter @NutritionOrgUK #HEW23 or email us at education@nutrition.org.uk </a:t>
            </a:r>
            <a:endParaRPr lang="en-GB" sz="1600"/>
          </a:p>
        </p:txBody>
      </p:sp>
      <p:pic>
        <p:nvPicPr>
          <p:cNvPr id="4" name="Picture 3" descr="A blue circle with a bowl of fruit and text&#10;&#10;Description automatically generated with low confidence">
            <a:extLst>
              <a:ext uri="{FF2B5EF4-FFF2-40B4-BE49-F238E27FC236}">
                <a16:creationId xmlns:a16="http://schemas.microsoft.com/office/drawing/2014/main" id="{32B692FC-6606-43AF-E627-857688A8F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972" y="1833427"/>
            <a:ext cx="1489778" cy="1489778"/>
          </a:xfrm>
          <a:prstGeom prst="rect">
            <a:avLst/>
          </a:prstGeom>
        </p:spPr>
      </p:pic>
      <p:pic>
        <p:nvPicPr>
          <p:cNvPr id="6" name="Picture 5" descr="A picture containing text, cartoon, clipart&#10;&#10;Description automatically generated">
            <a:extLst>
              <a:ext uri="{FF2B5EF4-FFF2-40B4-BE49-F238E27FC236}">
                <a16:creationId xmlns:a16="http://schemas.microsoft.com/office/drawing/2014/main" id="{A72D79FF-9DFB-58DC-4783-106416A5B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5475" y="3393328"/>
            <a:ext cx="1489778" cy="148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8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104" y="607273"/>
            <a:ext cx="10589793" cy="691661"/>
          </a:xfrm>
        </p:spPr>
        <p:txBody>
          <a:bodyPr>
            <a:normAutofit/>
          </a:bodyPr>
          <a:lstStyle/>
          <a:p>
            <a:pPr algn="ctr"/>
            <a:r>
              <a:rPr lang="en-US" sz="3600" b="1"/>
              <a:t>How many food characters did you spot? </a:t>
            </a:r>
          </a:p>
        </p:txBody>
      </p:sp>
      <p:pic>
        <p:nvPicPr>
          <p:cNvPr id="11" name="Picture 10" descr="A group of cartoon vegetables&#10;&#10;Description automatically generated with low confidence">
            <a:extLst>
              <a:ext uri="{FF2B5EF4-FFF2-40B4-BE49-F238E27FC236}">
                <a16:creationId xmlns:a16="http://schemas.microsoft.com/office/drawing/2014/main" id="{376D846A-B9D9-F59F-7B79-C5D1380E6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8" t="39222" r="65278" b="30944"/>
          <a:stretch/>
        </p:blipFill>
        <p:spPr>
          <a:xfrm>
            <a:off x="3354627" y="1986512"/>
            <a:ext cx="1658272" cy="1598728"/>
          </a:xfrm>
          <a:prstGeom prst="rect">
            <a:avLst/>
          </a:prstGeom>
        </p:spPr>
      </p:pic>
      <p:pic>
        <p:nvPicPr>
          <p:cNvPr id="13" name="Picture 12" descr="A group of cartoon vegetables&#10;&#10;Description automatically generated with low confidence">
            <a:extLst>
              <a:ext uri="{FF2B5EF4-FFF2-40B4-BE49-F238E27FC236}">
                <a16:creationId xmlns:a16="http://schemas.microsoft.com/office/drawing/2014/main" id="{189EB767-01BD-5B02-8D07-87E1A53EE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77" r="36056" b="63630"/>
          <a:stretch/>
        </p:blipFill>
        <p:spPr>
          <a:xfrm>
            <a:off x="5441144" y="1873604"/>
            <a:ext cx="1325580" cy="1711636"/>
          </a:xfrm>
          <a:prstGeom prst="rect">
            <a:avLst/>
          </a:prstGeom>
        </p:spPr>
      </p:pic>
      <p:pic>
        <p:nvPicPr>
          <p:cNvPr id="15" name="Picture 14" descr="A group of cartoon vegetables&#10;&#10;Description automatically generated with low confidence">
            <a:extLst>
              <a:ext uri="{FF2B5EF4-FFF2-40B4-BE49-F238E27FC236}">
                <a16:creationId xmlns:a16="http://schemas.microsoft.com/office/drawing/2014/main" id="{5572CF77-7F0A-BE5B-D73C-2100B3384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76" t="36500" r="9465" b="31500"/>
          <a:stretch/>
        </p:blipFill>
        <p:spPr>
          <a:xfrm>
            <a:off x="7458143" y="1844023"/>
            <a:ext cx="1183967" cy="1741217"/>
          </a:xfrm>
          <a:prstGeom prst="rect">
            <a:avLst/>
          </a:prstGeom>
        </p:spPr>
      </p:pic>
      <p:pic>
        <p:nvPicPr>
          <p:cNvPr id="16" name="Picture 15" descr="A group of beans with arms and legs&#10;&#10;Description automatically generated with low confidence">
            <a:extLst>
              <a:ext uri="{FF2B5EF4-FFF2-40B4-BE49-F238E27FC236}">
                <a16:creationId xmlns:a16="http://schemas.microsoft.com/office/drawing/2014/main" id="{9DDA199B-3A16-46CC-99B6-9BEED3962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02" t="21921" r="35080" b="15686"/>
          <a:stretch/>
        </p:blipFill>
        <p:spPr>
          <a:xfrm>
            <a:off x="9051683" y="2126642"/>
            <a:ext cx="1704025" cy="1458598"/>
          </a:xfrm>
          <a:prstGeom prst="rect">
            <a:avLst/>
          </a:prstGeom>
        </p:spPr>
      </p:pic>
      <p:pic>
        <p:nvPicPr>
          <p:cNvPr id="17" name="Picture 16" descr="A group of cartoon vegetables&#10;&#10;Description automatically generated with low confidence">
            <a:extLst>
              <a:ext uri="{FF2B5EF4-FFF2-40B4-BE49-F238E27FC236}">
                <a16:creationId xmlns:a16="http://schemas.microsoft.com/office/drawing/2014/main" id="{9F54739A-4208-FE4B-5FC1-FD17DBB51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1" t="2555" r="69056" b="59945"/>
          <a:stretch/>
        </p:blipFill>
        <p:spPr>
          <a:xfrm>
            <a:off x="1671669" y="3982156"/>
            <a:ext cx="1183967" cy="1686027"/>
          </a:xfrm>
          <a:prstGeom prst="rect">
            <a:avLst/>
          </a:prstGeom>
        </p:spPr>
      </p:pic>
      <p:pic>
        <p:nvPicPr>
          <p:cNvPr id="18" name="Picture 17" descr="A group of beans with arms and legs&#10;&#10;Description automatically generated with low confidence">
            <a:extLst>
              <a:ext uri="{FF2B5EF4-FFF2-40B4-BE49-F238E27FC236}">
                <a16:creationId xmlns:a16="http://schemas.microsoft.com/office/drawing/2014/main" id="{FC58FEA8-5750-39C2-2CC3-FCCE0B70D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0" t="14373" r="67079" b="14719"/>
          <a:stretch/>
        </p:blipFill>
        <p:spPr>
          <a:xfrm flipH="1">
            <a:off x="3591780" y="3972585"/>
            <a:ext cx="1183966" cy="1695598"/>
          </a:xfrm>
          <a:prstGeom prst="rect">
            <a:avLst/>
          </a:prstGeom>
        </p:spPr>
      </p:pic>
      <p:pic>
        <p:nvPicPr>
          <p:cNvPr id="19" name="Picture 18" descr="A cartoon of a slice of bread&#10;&#10;Description automatically generated">
            <a:extLst>
              <a:ext uri="{FF2B5EF4-FFF2-40B4-BE49-F238E27FC236}">
                <a16:creationId xmlns:a16="http://schemas.microsoft.com/office/drawing/2014/main" id="{61F5A286-5A10-A844-65D6-7D6E3CBE05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85" t="15333" r="14222" b="9941"/>
          <a:stretch/>
        </p:blipFill>
        <p:spPr>
          <a:xfrm flipH="1">
            <a:off x="5312497" y="4115778"/>
            <a:ext cx="1582875" cy="1552405"/>
          </a:xfrm>
          <a:prstGeom prst="rect">
            <a:avLst/>
          </a:prstGeom>
        </p:spPr>
      </p:pic>
      <p:pic>
        <p:nvPicPr>
          <p:cNvPr id="20" name="Picture 19" descr="A picture containing clipart, cartoon, red, child art&#10;&#10;Description automatically generated">
            <a:extLst>
              <a:ext uri="{FF2B5EF4-FFF2-40B4-BE49-F238E27FC236}">
                <a16:creationId xmlns:a16="http://schemas.microsoft.com/office/drawing/2014/main" id="{81D2820A-90CC-6D4C-3A21-447446AC3C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27" t="3057" r="54363" b="50000"/>
          <a:stretch/>
        </p:blipFill>
        <p:spPr>
          <a:xfrm>
            <a:off x="7380701" y="4031930"/>
            <a:ext cx="1338850" cy="1636253"/>
          </a:xfrm>
          <a:prstGeom prst="rect">
            <a:avLst/>
          </a:prstGeom>
        </p:spPr>
      </p:pic>
      <p:pic>
        <p:nvPicPr>
          <p:cNvPr id="21" name="Picture 20" descr="A group of cartoon vegetables&#10;&#10;Description automatically generated with low confidence">
            <a:extLst>
              <a:ext uri="{FF2B5EF4-FFF2-40B4-BE49-F238E27FC236}">
                <a16:creationId xmlns:a16="http://schemas.microsoft.com/office/drawing/2014/main" id="{F363E1E8-9EB0-E073-89DF-956B48A17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3" t="68372" r="34849" b="1260"/>
          <a:stretch/>
        </p:blipFill>
        <p:spPr>
          <a:xfrm>
            <a:off x="9103888" y="3947316"/>
            <a:ext cx="1599614" cy="1720867"/>
          </a:xfrm>
          <a:prstGeom prst="rect">
            <a:avLst/>
          </a:prstGeom>
        </p:spPr>
      </p:pic>
      <p:pic>
        <p:nvPicPr>
          <p:cNvPr id="22" name="Picture 21" descr="A group of cartoon vegetables&#10;&#10;Description automatically generated with low confidence">
            <a:extLst>
              <a:ext uri="{FF2B5EF4-FFF2-40B4-BE49-F238E27FC236}">
                <a16:creationId xmlns:a16="http://schemas.microsoft.com/office/drawing/2014/main" id="{A10CD802-6BFD-378E-9AE4-01A3E76CC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97" t="36340" r="39059" b="30706"/>
          <a:stretch/>
        </p:blipFill>
        <p:spPr>
          <a:xfrm>
            <a:off x="1657971" y="1822362"/>
            <a:ext cx="1211362" cy="17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249" y="521234"/>
            <a:ext cx="10589793" cy="691661"/>
          </a:xfrm>
        </p:spPr>
        <p:txBody>
          <a:bodyPr>
            <a:normAutofit/>
          </a:bodyPr>
          <a:lstStyle/>
          <a:p>
            <a:r>
              <a:rPr lang="en-US" sz="3600" b="1"/>
              <a:t>It’s </a:t>
            </a:r>
            <a:r>
              <a:rPr lang="en-GB" sz="3600" b="1"/>
              <a:t>Healthy Eating Week 2023!</a:t>
            </a:r>
            <a:endParaRPr lang="en-US" sz="36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02056-3F0E-6841-A8A5-323391F73C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472" y="1403333"/>
            <a:ext cx="10613056" cy="3892146"/>
          </a:xfrm>
        </p:spPr>
        <p:txBody>
          <a:bodyPr>
            <a:noAutofit/>
          </a:bodyPr>
          <a:lstStyle/>
          <a:p>
            <a:pPr algn="ctr"/>
            <a:r>
              <a:rPr lang="en-GB" sz="2400"/>
              <a:t>This year’s Healthy Eating Week has five themes to help everyone eat well!</a:t>
            </a:r>
            <a:endParaRPr lang="en-US"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2F1E82-907B-804F-18F0-6149BE995F29}"/>
              </a:ext>
            </a:extLst>
          </p:cNvPr>
          <p:cNvGrpSpPr/>
          <p:nvPr/>
        </p:nvGrpSpPr>
        <p:grpSpPr>
          <a:xfrm>
            <a:off x="605176" y="2261922"/>
            <a:ext cx="10981648" cy="2041658"/>
            <a:chOff x="501488" y="2261922"/>
            <a:chExt cx="10981648" cy="2041658"/>
          </a:xfrm>
        </p:grpSpPr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09E6E2C2-D816-CBEF-6ECE-282B4B20D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488" y="2261922"/>
              <a:ext cx="2045113" cy="2041658"/>
            </a:xfrm>
            <a:prstGeom prst="rect">
              <a:avLst/>
            </a:prstGeom>
          </p:spPr>
        </p:pic>
        <p:pic>
          <p:nvPicPr>
            <p:cNvPr id="9" name="Picture 8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F45990B0-5322-E86E-0341-513631F69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3025" y="2261922"/>
              <a:ext cx="2045113" cy="2041658"/>
            </a:xfrm>
            <a:prstGeom prst="rect">
              <a:avLst/>
            </a:prstGeom>
          </p:spPr>
        </p:pic>
        <p:pic>
          <p:nvPicPr>
            <p:cNvPr id="10" name="Picture 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A4D7857-5CE8-5E77-8066-84412FE72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8027" y="2261922"/>
              <a:ext cx="2045113" cy="2041658"/>
            </a:xfrm>
            <a:prstGeom prst="rect">
              <a:avLst/>
            </a:prstGeom>
          </p:spPr>
        </p:pic>
        <p:pic>
          <p:nvPicPr>
            <p:cNvPr id="6" name="Picture 5" descr="A blue circle with a bowl of fruit and text&#10;&#10;Description automatically generated with low confidence">
              <a:extLst>
                <a:ext uri="{FF2B5EF4-FFF2-40B4-BE49-F238E27FC236}">
                  <a16:creationId xmlns:a16="http://schemas.microsoft.com/office/drawing/2014/main" id="{876178DF-634D-8AE5-56E1-07DCEABA7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6485" y="2261922"/>
              <a:ext cx="2041658" cy="2041658"/>
            </a:xfrm>
            <a:prstGeom prst="rect">
              <a:avLst/>
            </a:prstGeom>
          </p:spPr>
        </p:pic>
        <p:pic>
          <p:nvPicPr>
            <p:cNvPr id="12" name="Picture 11" descr="A picture containing text, cartoon, clipart&#10;&#10;Description automatically generated">
              <a:extLst>
                <a:ext uri="{FF2B5EF4-FFF2-40B4-BE49-F238E27FC236}">
                  <a16:creationId xmlns:a16="http://schemas.microsoft.com/office/drawing/2014/main" id="{7D3C8EED-7C2B-0FCA-FD61-C0EE2C214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8023" y="2261922"/>
              <a:ext cx="2045113" cy="2041658"/>
            </a:xfrm>
            <a:prstGeom prst="rect">
              <a:avLst/>
            </a:prstGeom>
          </p:spPr>
        </p:pic>
      </p:grpSp>
      <p:pic>
        <p:nvPicPr>
          <p:cNvPr id="14" name="Picture 13" descr="A group of cartoon vegetables&#10;&#10;Description automatically generated with low confidence">
            <a:extLst>
              <a:ext uri="{FF2B5EF4-FFF2-40B4-BE49-F238E27FC236}">
                <a16:creationId xmlns:a16="http://schemas.microsoft.com/office/drawing/2014/main" id="{436B75EA-978D-CF73-3248-312E56DA7C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78" t="39222" r="65278" b="30944"/>
          <a:stretch/>
        </p:blipFill>
        <p:spPr>
          <a:xfrm>
            <a:off x="9843501" y="5005620"/>
            <a:ext cx="1651712" cy="1592404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4BF857E-BF0C-7AC8-A41C-5EC17CC2D590}"/>
              </a:ext>
            </a:extLst>
          </p:cNvPr>
          <p:cNvSpPr txBox="1">
            <a:spLocks/>
          </p:cNvSpPr>
          <p:nvPr/>
        </p:nvSpPr>
        <p:spPr>
          <a:xfrm>
            <a:off x="485070" y="5603209"/>
            <a:ext cx="11026149" cy="956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/>
              <a:t>Look out for the helpful food characters in this presentation. </a:t>
            </a:r>
            <a:br>
              <a:rPr lang="en-GB" sz="2200"/>
            </a:br>
            <a:r>
              <a:rPr lang="en-GB" sz="2200"/>
              <a:t>How many can you spot?</a:t>
            </a:r>
            <a:endParaRPr lang="en-US" sz="22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D5644A3-2F61-B148-A53A-EA5C98E15B0A}"/>
              </a:ext>
            </a:extLst>
          </p:cNvPr>
          <p:cNvSpPr txBox="1">
            <a:spLocks/>
          </p:cNvSpPr>
          <p:nvPr/>
        </p:nvSpPr>
        <p:spPr>
          <a:xfrm>
            <a:off x="605176" y="4638887"/>
            <a:ext cx="10613056" cy="598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200" b="1"/>
              <a:t>Let’s find out more!</a:t>
            </a:r>
            <a:endParaRPr lang="en-US" sz="2200" b="1"/>
          </a:p>
        </p:txBody>
      </p:sp>
    </p:spTree>
    <p:extLst>
      <p:ext uri="{BB962C8B-B14F-4D97-AF65-F5344CB8AC3E}">
        <p14:creationId xmlns:p14="http://schemas.microsoft.com/office/powerpoint/2010/main" val="258794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844" y="579708"/>
            <a:ext cx="10589793" cy="691661"/>
          </a:xfrm>
        </p:spPr>
        <p:txBody>
          <a:bodyPr>
            <a:normAutofit/>
          </a:bodyPr>
          <a:lstStyle/>
          <a:p>
            <a:r>
              <a:rPr lang="en-GB" sz="3200" b="1"/>
              <a:t>Focus on fibre – for meals and snacks</a:t>
            </a:r>
            <a:endParaRPr lang="en-US" sz="32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02056-3F0E-6841-A8A5-323391F73C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553000"/>
            <a:ext cx="10589794" cy="4409649"/>
          </a:xfrm>
        </p:spPr>
        <p:txBody>
          <a:bodyPr>
            <a:normAutofit/>
          </a:bodyPr>
          <a:lstStyle/>
          <a:p>
            <a:endParaRPr lang="en-GB" sz="2400" b="1"/>
          </a:p>
          <a:p>
            <a:pPr indent="0"/>
            <a:endParaRPr lang="en-GB" sz="2400"/>
          </a:p>
          <a:p>
            <a:pPr indent="0"/>
            <a:r>
              <a:rPr lang="en-GB" sz="2400"/>
              <a:t>	</a:t>
            </a:r>
            <a:endParaRPr lang="en-GB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E37EB32-56B2-5B33-9AB6-6F70F462B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754" y="5575093"/>
            <a:ext cx="1717767" cy="1222257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D00BA13D-8DFE-59D8-2E4D-C06F68462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767" y="2388424"/>
            <a:ext cx="2038764" cy="3186669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A5C6E280-942C-B274-B5FE-5A5D502C37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754" y="374137"/>
            <a:ext cx="1352604" cy="13503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8B449D-46BF-6C03-2187-CD8BE44F5A7D}"/>
              </a:ext>
            </a:extLst>
          </p:cNvPr>
          <p:cNvSpPr txBox="1"/>
          <p:nvPr/>
        </p:nvSpPr>
        <p:spPr>
          <a:xfrm>
            <a:off x="839945" y="1707718"/>
            <a:ext cx="564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Why do we need fibre?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13679C-9A17-A492-BB87-697757383CAA}"/>
              </a:ext>
            </a:extLst>
          </p:cNvPr>
          <p:cNvSpPr txBox="1"/>
          <p:nvPr/>
        </p:nvSpPr>
        <p:spPr>
          <a:xfrm>
            <a:off x="387971" y="5720025"/>
            <a:ext cx="564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en-GB" sz="2400"/>
              <a:t>To keep our digestive system healthy.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00AEF9-9A11-633E-75D6-57196F3B4F47}"/>
              </a:ext>
            </a:extLst>
          </p:cNvPr>
          <p:cNvSpPr txBox="1"/>
          <p:nvPr/>
        </p:nvSpPr>
        <p:spPr>
          <a:xfrm>
            <a:off x="5521585" y="1693584"/>
            <a:ext cx="4911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Where does fibre come from?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BB67F9-FD26-A941-B797-99B08B3B5A3A}"/>
              </a:ext>
            </a:extLst>
          </p:cNvPr>
          <p:cNvSpPr txBox="1"/>
          <p:nvPr/>
        </p:nvSpPr>
        <p:spPr>
          <a:xfrm>
            <a:off x="9104083" y="4874765"/>
            <a:ext cx="261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Fruit and vegetables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3A6121-D096-9F11-E175-404CF473F9CE}"/>
              </a:ext>
            </a:extLst>
          </p:cNvPr>
          <p:cNvSpPr txBox="1"/>
          <p:nvPr/>
        </p:nvSpPr>
        <p:spPr>
          <a:xfrm>
            <a:off x="6037030" y="6211428"/>
            <a:ext cx="299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Beans, peas and lentils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745B3A-499F-951A-75FB-5DE4444189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327" y="2423906"/>
            <a:ext cx="3362093" cy="1820412"/>
          </a:xfrm>
          <a:prstGeom prst="rect">
            <a:avLst/>
          </a:prstGeom>
        </p:spPr>
      </p:pic>
      <p:pic>
        <p:nvPicPr>
          <p:cNvPr id="24" name="Picture 23" descr="A picture containing food, fruit, vegetable, dish&#10;&#10;Description automatically generated">
            <a:extLst>
              <a:ext uri="{FF2B5EF4-FFF2-40B4-BE49-F238E27FC236}">
                <a16:creationId xmlns:a16="http://schemas.microsoft.com/office/drawing/2014/main" id="{0BBC1652-BF5D-2027-695C-AA9D2FDA71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1908" y="3006066"/>
            <a:ext cx="3064327" cy="1768716"/>
          </a:xfrm>
          <a:prstGeom prst="rect">
            <a:avLst/>
          </a:prstGeom>
        </p:spPr>
      </p:pic>
      <p:pic>
        <p:nvPicPr>
          <p:cNvPr id="26" name="Picture 25" descr="A picture containing plate, fruit, bean, nut&#10;&#10;Description automatically generated">
            <a:extLst>
              <a:ext uri="{FF2B5EF4-FFF2-40B4-BE49-F238E27FC236}">
                <a16:creationId xmlns:a16="http://schemas.microsoft.com/office/drawing/2014/main" id="{6E06EA44-472D-725C-014F-D2A1C09286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1267" y="4129101"/>
            <a:ext cx="2847974" cy="20925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EA9910-99A9-0E87-9BFC-D231563B1F3B}"/>
              </a:ext>
            </a:extLst>
          </p:cNvPr>
          <p:cNvSpPr txBox="1"/>
          <p:nvPr/>
        </p:nvSpPr>
        <p:spPr>
          <a:xfrm>
            <a:off x="7959518" y="2468728"/>
            <a:ext cx="214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Wholegrain foods</a:t>
            </a:r>
          </a:p>
        </p:txBody>
      </p:sp>
    </p:spTree>
    <p:extLst>
      <p:ext uri="{BB962C8B-B14F-4D97-AF65-F5344CB8AC3E}">
        <p14:creationId xmlns:p14="http://schemas.microsoft.com/office/powerpoint/2010/main" val="110672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20" grpId="0"/>
      <p:bldP spid="21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844" y="579708"/>
            <a:ext cx="10589793" cy="691661"/>
          </a:xfrm>
        </p:spPr>
        <p:txBody>
          <a:bodyPr>
            <a:normAutofit/>
          </a:bodyPr>
          <a:lstStyle/>
          <a:p>
            <a:r>
              <a:rPr lang="en-GB" sz="3200" b="1"/>
              <a:t>Focus on fibre – for meals and snacks</a:t>
            </a:r>
            <a:endParaRPr lang="en-US" sz="32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02056-3F0E-6841-A8A5-323391F73C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553000"/>
            <a:ext cx="10589794" cy="4409649"/>
          </a:xfrm>
        </p:spPr>
        <p:txBody>
          <a:bodyPr>
            <a:normAutofit/>
          </a:bodyPr>
          <a:lstStyle/>
          <a:p>
            <a:endParaRPr lang="en-GB" sz="2400" b="1"/>
          </a:p>
          <a:p>
            <a:pPr indent="0"/>
            <a:endParaRPr lang="en-GB" sz="2400"/>
          </a:p>
          <a:p>
            <a:pPr indent="0"/>
            <a:r>
              <a:rPr lang="en-GB" sz="2400"/>
              <a:t>	</a:t>
            </a:r>
            <a:endParaRPr lang="en-GB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E37EB32-56B2-5B33-9AB6-6F70F462B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754" y="5575093"/>
            <a:ext cx="1717767" cy="1222257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A5C6E280-942C-B274-B5FE-5A5D502C37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3495" y="374137"/>
            <a:ext cx="1573863" cy="15712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BB67F9-FD26-A941-B797-99B08B3B5A3A}"/>
              </a:ext>
            </a:extLst>
          </p:cNvPr>
          <p:cNvSpPr txBox="1"/>
          <p:nvPr/>
        </p:nvSpPr>
        <p:spPr>
          <a:xfrm>
            <a:off x="6449614" y="3327944"/>
            <a:ext cx="261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Fruit and vegetables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3A6121-D096-9F11-E175-404CF473F9CE}"/>
              </a:ext>
            </a:extLst>
          </p:cNvPr>
          <p:cNvSpPr txBox="1"/>
          <p:nvPr/>
        </p:nvSpPr>
        <p:spPr>
          <a:xfrm>
            <a:off x="6854425" y="6191319"/>
            <a:ext cx="299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Beans, peas and lentils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745B3A-499F-951A-75FB-5DE4444189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829" y="3798332"/>
            <a:ext cx="3362093" cy="1820412"/>
          </a:xfrm>
          <a:prstGeom prst="rect">
            <a:avLst/>
          </a:prstGeom>
        </p:spPr>
      </p:pic>
      <p:pic>
        <p:nvPicPr>
          <p:cNvPr id="24" name="Picture 23" descr="A picture containing food, fruit, vegetable, dish&#10;&#10;Description automatically generated">
            <a:extLst>
              <a:ext uri="{FF2B5EF4-FFF2-40B4-BE49-F238E27FC236}">
                <a16:creationId xmlns:a16="http://schemas.microsoft.com/office/drawing/2014/main" id="{0BBC1652-BF5D-2027-695C-AA9D2FDA71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076" y="1513164"/>
            <a:ext cx="3167430" cy="1828227"/>
          </a:xfrm>
          <a:prstGeom prst="rect">
            <a:avLst/>
          </a:prstGeom>
        </p:spPr>
      </p:pic>
      <p:pic>
        <p:nvPicPr>
          <p:cNvPr id="26" name="Picture 25" descr="A picture containing plate, fruit, bean, nut&#10;&#10;Description automatically generated">
            <a:extLst>
              <a:ext uri="{FF2B5EF4-FFF2-40B4-BE49-F238E27FC236}">
                <a16:creationId xmlns:a16="http://schemas.microsoft.com/office/drawing/2014/main" id="{6E06EA44-472D-725C-014F-D2A1C09286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4425" y="4244196"/>
            <a:ext cx="2722113" cy="20000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EA9910-99A9-0E87-9BFC-D231563B1F3B}"/>
              </a:ext>
            </a:extLst>
          </p:cNvPr>
          <p:cNvSpPr txBox="1"/>
          <p:nvPr/>
        </p:nvSpPr>
        <p:spPr>
          <a:xfrm>
            <a:off x="3166025" y="5709364"/>
            <a:ext cx="214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Wholegrain foods</a:t>
            </a:r>
          </a:p>
        </p:txBody>
      </p:sp>
      <p:pic>
        <p:nvPicPr>
          <p:cNvPr id="4" name="Picture 3" descr="A group of cartoon vegetables&#10;&#10;Description automatically generated with low confidence">
            <a:extLst>
              <a:ext uri="{FF2B5EF4-FFF2-40B4-BE49-F238E27FC236}">
                <a16:creationId xmlns:a16="http://schemas.microsoft.com/office/drawing/2014/main" id="{58232843-068D-6D7C-0D7C-DDB2520AE4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764" r="40846" b="63630"/>
          <a:stretch/>
        </p:blipFill>
        <p:spPr>
          <a:xfrm>
            <a:off x="444831" y="2973129"/>
            <a:ext cx="1179097" cy="233187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8D8D219F-AEB9-412D-DACA-11E6D6C73DFD}"/>
              </a:ext>
            </a:extLst>
          </p:cNvPr>
          <p:cNvSpPr/>
          <p:nvPr/>
        </p:nvSpPr>
        <p:spPr>
          <a:xfrm>
            <a:off x="1380632" y="1628520"/>
            <a:ext cx="4057608" cy="1203794"/>
          </a:xfrm>
          <a:prstGeom prst="wedgeRectCallout">
            <a:avLst>
              <a:gd name="adj1" fmla="val -43756"/>
              <a:gd name="adj2" fmla="val 123804"/>
            </a:avLst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Name the foods you can see here.</a:t>
            </a:r>
          </a:p>
        </p:txBody>
      </p:sp>
    </p:spTree>
    <p:extLst>
      <p:ext uri="{BB962C8B-B14F-4D97-AF65-F5344CB8AC3E}">
        <p14:creationId xmlns:p14="http://schemas.microsoft.com/office/powerpoint/2010/main" val="29858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9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435" y="409161"/>
            <a:ext cx="10589793" cy="691661"/>
          </a:xfrm>
        </p:spPr>
        <p:txBody>
          <a:bodyPr>
            <a:normAutofit/>
          </a:bodyPr>
          <a:lstStyle/>
          <a:p>
            <a:r>
              <a:rPr lang="en-GB" sz="3200" b="1"/>
              <a:t>Find the fibre!</a:t>
            </a:r>
            <a:endParaRPr lang="en-US" sz="3200" b="1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E37EB32-56B2-5B33-9AB6-6F70F462B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754" y="5575093"/>
            <a:ext cx="1717767" cy="1222257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A5C6E280-942C-B274-B5FE-5A5D502C37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754" y="374137"/>
            <a:ext cx="1352604" cy="13503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13679C-9A17-A492-BB87-697757383CAA}"/>
              </a:ext>
            </a:extLst>
          </p:cNvPr>
          <p:cNvSpPr txBox="1"/>
          <p:nvPr/>
        </p:nvSpPr>
        <p:spPr>
          <a:xfrm>
            <a:off x="8135896" y="2395475"/>
            <a:ext cx="2847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en-GB" sz="2400"/>
              <a:t>Wholemeal bread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D25E67-5A40-7D73-885B-0CBF63C876B3}"/>
              </a:ext>
            </a:extLst>
          </p:cNvPr>
          <p:cNvSpPr txBox="1"/>
          <p:nvPr/>
        </p:nvSpPr>
        <p:spPr>
          <a:xfrm>
            <a:off x="8135896" y="3204566"/>
            <a:ext cx="2897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en-GB" sz="2400"/>
              <a:t>Tomato and lettuce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6D49BC-3281-4822-3D69-E36A8DF96A50}"/>
              </a:ext>
            </a:extLst>
          </p:cNvPr>
          <p:cNvSpPr/>
          <p:nvPr/>
        </p:nvSpPr>
        <p:spPr>
          <a:xfrm>
            <a:off x="714157" y="1271369"/>
            <a:ext cx="2995584" cy="52342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D4AF2E-01A3-773F-98EF-DA3F1D75F297}"/>
              </a:ext>
            </a:extLst>
          </p:cNvPr>
          <p:cNvSpPr txBox="1"/>
          <p:nvPr/>
        </p:nvSpPr>
        <p:spPr>
          <a:xfrm>
            <a:off x="810557" y="1334090"/>
            <a:ext cx="28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Foods that provide fibre</a:t>
            </a:r>
          </a:p>
        </p:txBody>
      </p:sp>
      <p:pic>
        <p:nvPicPr>
          <p:cNvPr id="29" name="Picture 28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318B7ABB-3932-3C18-9645-B3E13D7C4F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6461" y="4151442"/>
            <a:ext cx="3523674" cy="200878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91AC2A1-847C-C574-6D5F-016554FCCA1C}"/>
              </a:ext>
            </a:extLst>
          </p:cNvPr>
          <p:cNvSpPr txBox="1"/>
          <p:nvPr/>
        </p:nvSpPr>
        <p:spPr>
          <a:xfrm>
            <a:off x="8111305" y="4569298"/>
            <a:ext cx="2847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en-GB" sz="2400"/>
              <a:t>Potato with skin 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175CEB-B06F-4274-DB84-DE600AE73E94}"/>
              </a:ext>
            </a:extLst>
          </p:cNvPr>
          <p:cNvSpPr txBox="1"/>
          <p:nvPr/>
        </p:nvSpPr>
        <p:spPr>
          <a:xfrm>
            <a:off x="8123897" y="5280705"/>
            <a:ext cx="2897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en-GB" sz="2400"/>
              <a:t>Beans</a:t>
            </a:r>
          </a:p>
        </p:txBody>
      </p:sp>
      <p:pic>
        <p:nvPicPr>
          <p:cNvPr id="3" name="Picture 2" descr="A group of cartoon vegetables&#10;&#10;Description automatically generated with low confidence">
            <a:extLst>
              <a:ext uri="{FF2B5EF4-FFF2-40B4-BE49-F238E27FC236}">
                <a16:creationId xmlns:a16="http://schemas.microsoft.com/office/drawing/2014/main" id="{B52B5147-A051-69ED-48D1-F52CA60FC7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76" t="36500" r="9465" b="31500"/>
          <a:stretch/>
        </p:blipFill>
        <p:spPr>
          <a:xfrm>
            <a:off x="4200366" y="140613"/>
            <a:ext cx="1305817" cy="1920417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F9FE6E7A-5CCB-FDAE-29AA-41C35E5A73EC}"/>
              </a:ext>
            </a:extLst>
          </p:cNvPr>
          <p:cNvSpPr/>
          <p:nvPr/>
        </p:nvSpPr>
        <p:spPr>
          <a:xfrm>
            <a:off x="6255774" y="800889"/>
            <a:ext cx="3523674" cy="923568"/>
          </a:xfrm>
          <a:prstGeom prst="wedgeRectCallout">
            <a:avLst>
              <a:gd name="adj1" fmla="val -69238"/>
              <a:gd name="adj2" fmla="val -18701"/>
            </a:avLst>
          </a:prstGeom>
          <a:solidFill>
            <a:schemeClr val="accent3">
              <a:lumMod val="7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</a:rPr>
              <a:t>Where is the fibre in these dishes?</a:t>
            </a:r>
          </a:p>
        </p:txBody>
      </p:sp>
      <p:pic>
        <p:nvPicPr>
          <p:cNvPr id="5" name="Picture 4" descr="A sandwich with tomatoes and lettuce&#10;&#10;Description automatically generated with low confidence">
            <a:extLst>
              <a:ext uri="{FF2B5EF4-FFF2-40B4-BE49-F238E27FC236}">
                <a16:creationId xmlns:a16="http://schemas.microsoft.com/office/drawing/2014/main" id="{3379A7C3-84FF-4796-171B-4B2FA5B936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97"/>
          <a:stretch/>
        </p:blipFill>
        <p:spPr>
          <a:xfrm>
            <a:off x="4550624" y="2026461"/>
            <a:ext cx="2953317" cy="200878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4B6F2B-F5A7-EEEE-1BEF-420E25CFA3F6}"/>
              </a:ext>
            </a:extLst>
          </p:cNvPr>
          <p:cNvGrpSpPr/>
          <p:nvPr/>
        </p:nvGrpSpPr>
        <p:grpSpPr>
          <a:xfrm>
            <a:off x="714157" y="2010724"/>
            <a:ext cx="2995584" cy="4240641"/>
            <a:chOff x="720453" y="2010724"/>
            <a:chExt cx="2995584" cy="424064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B745B3A-499F-951A-75FB-5DE444418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5738" y="2010724"/>
              <a:ext cx="1545015" cy="836551"/>
            </a:xfrm>
            <a:prstGeom prst="rect">
              <a:avLst/>
            </a:prstGeom>
          </p:spPr>
        </p:pic>
        <p:pic>
          <p:nvPicPr>
            <p:cNvPr id="24" name="Picture 23" descr="A picture containing food, fruit, vegetable, dish&#10;&#10;Description automatically generated">
              <a:extLst>
                <a:ext uri="{FF2B5EF4-FFF2-40B4-BE49-F238E27FC236}">
                  <a16:creationId xmlns:a16="http://schemas.microsoft.com/office/drawing/2014/main" id="{0BBC1652-BF5D-2027-695C-AA9D2FDA7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68514" y="3437941"/>
              <a:ext cx="1699462" cy="980922"/>
            </a:xfrm>
            <a:prstGeom prst="rect">
              <a:avLst/>
            </a:prstGeom>
          </p:spPr>
        </p:pic>
        <p:pic>
          <p:nvPicPr>
            <p:cNvPr id="26" name="Picture 25" descr="A picture containing plate, fruit, bean, nut&#10;&#10;Description automatically generated">
              <a:extLst>
                <a:ext uri="{FF2B5EF4-FFF2-40B4-BE49-F238E27FC236}">
                  <a16:creationId xmlns:a16="http://schemas.microsoft.com/office/drawing/2014/main" id="{6E06EA44-472D-725C-014F-D2A1C0928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6020" y="4931129"/>
              <a:ext cx="1404450" cy="103192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BB67F9-FD26-A941-B797-99B08B3B5A3A}"/>
                </a:ext>
              </a:extLst>
            </p:cNvPr>
            <p:cNvSpPr txBox="1"/>
            <p:nvPr/>
          </p:nvSpPr>
          <p:spPr>
            <a:xfrm>
              <a:off x="912295" y="4345454"/>
              <a:ext cx="2611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Fruit and vegetables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EA9910-99A9-0E87-9BFC-D231563B1F3B}"/>
                </a:ext>
              </a:extLst>
            </p:cNvPr>
            <p:cNvSpPr txBox="1"/>
            <p:nvPr/>
          </p:nvSpPr>
          <p:spPr>
            <a:xfrm>
              <a:off x="1145149" y="2732554"/>
              <a:ext cx="214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Wholegrain foods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3A6121-D096-9F11-E175-404CF473F9CE}"/>
                </a:ext>
              </a:extLst>
            </p:cNvPr>
            <p:cNvSpPr txBox="1"/>
            <p:nvPr/>
          </p:nvSpPr>
          <p:spPr>
            <a:xfrm>
              <a:off x="720453" y="5882033"/>
              <a:ext cx="2995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Beans, peas and lentils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502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30" grpId="0"/>
      <p:bldP spid="31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435" y="409161"/>
            <a:ext cx="10589793" cy="691661"/>
          </a:xfrm>
        </p:spPr>
        <p:txBody>
          <a:bodyPr>
            <a:normAutofit/>
          </a:bodyPr>
          <a:lstStyle/>
          <a:p>
            <a:r>
              <a:rPr lang="en-GB" sz="3200" b="1"/>
              <a:t>The Eatwell Guide</a:t>
            </a:r>
            <a:endParaRPr lang="en-US" sz="3200" b="1"/>
          </a:p>
        </p:txBody>
      </p: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A5C6E280-942C-B274-B5FE-5A5D502C37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754" y="374137"/>
            <a:ext cx="1352604" cy="13503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13679C-9A17-A492-BB87-697757383CAA}"/>
              </a:ext>
            </a:extLst>
          </p:cNvPr>
          <p:cNvSpPr txBox="1"/>
          <p:nvPr/>
        </p:nvSpPr>
        <p:spPr>
          <a:xfrm>
            <a:off x="3762833" y="1789550"/>
            <a:ext cx="7258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en-GB" sz="2400" b="1"/>
              <a:t>Where are the foods that provide fibre on the Eatwell Guide?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49C4A80-BCCF-C6AA-62B2-1252D101A1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8383" y="2767560"/>
            <a:ext cx="5122115" cy="3386202"/>
          </a:xfrm>
          <a:prstGeom prst="rect">
            <a:avLst/>
          </a:prstGeom>
        </p:spPr>
      </p:pic>
      <p:pic>
        <p:nvPicPr>
          <p:cNvPr id="32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610A66DE-77B3-4B61-60E5-8083E27893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6542" y="6046156"/>
            <a:ext cx="1025300" cy="729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1DFA4F-3627-E447-B759-53A6C5CF1333}"/>
              </a:ext>
            </a:extLst>
          </p:cNvPr>
          <p:cNvSpPr/>
          <p:nvPr/>
        </p:nvSpPr>
        <p:spPr>
          <a:xfrm>
            <a:off x="714157" y="1271369"/>
            <a:ext cx="2995584" cy="52342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37FABF-C29E-151B-55B0-7F6B310B4E2D}"/>
              </a:ext>
            </a:extLst>
          </p:cNvPr>
          <p:cNvSpPr txBox="1"/>
          <p:nvPr/>
        </p:nvSpPr>
        <p:spPr>
          <a:xfrm>
            <a:off x="810557" y="1334090"/>
            <a:ext cx="28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Foods that provide fibre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BE2FF4-57F6-8E93-3B2B-9E41044501DB}"/>
              </a:ext>
            </a:extLst>
          </p:cNvPr>
          <p:cNvGrpSpPr/>
          <p:nvPr/>
        </p:nvGrpSpPr>
        <p:grpSpPr>
          <a:xfrm>
            <a:off x="714157" y="2010724"/>
            <a:ext cx="2995584" cy="4240641"/>
            <a:chOff x="720453" y="2010724"/>
            <a:chExt cx="2995584" cy="42406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737771-B2B5-D84B-C3FA-DA4CA6DF2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5738" y="2010724"/>
              <a:ext cx="1545015" cy="836551"/>
            </a:xfrm>
            <a:prstGeom prst="rect">
              <a:avLst/>
            </a:prstGeom>
          </p:spPr>
        </p:pic>
        <p:pic>
          <p:nvPicPr>
            <p:cNvPr id="8" name="Picture 7" descr="A picture containing food, fruit, vegetable, dish&#10;&#10;Description automatically generated">
              <a:extLst>
                <a:ext uri="{FF2B5EF4-FFF2-40B4-BE49-F238E27FC236}">
                  <a16:creationId xmlns:a16="http://schemas.microsoft.com/office/drawing/2014/main" id="{CDF7AAED-72DC-D64E-1C5A-8804CF92F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68514" y="3437941"/>
              <a:ext cx="1699462" cy="980922"/>
            </a:xfrm>
            <a:prstGeom prst="rect">
              <a:avLst/>
            </a:prstGeom>
          </p:spPr>
        </p:pic>
        <p:pic>
          <p:nvPicPr>
            <p:cNvPr id="9" name="Picture 8" descr="A picture containing plate, fruit, bean, nut&#10;&#10;Description automatically generated">
              <a:extLst>
                <a:ext uri="{FF2B5EF4-FFF2-40B4-BE49-F238E27FC236}">
                  <a16:creationId xmlns:a16="http://schemas.microsoft.com/office/drawing/2014/main" id="{C424A7F2-0FCE-0046-0328-D3DB52448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6020" y="4931129"/>
              <a:ext cx="1404450" cy="103192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782F0F-FA20-906D-7C80-864ECB04F695}"/>
                </a:ext>
              </a:extLst>
            </p:cNvPr>
            <p:cNvSpPr txBox="1"/>
            <p:nvPr/>
          </p:nvSpPr>
          <p:spPr>
            <a:xfrm>
              <a:off x="912295" y="4345454"/>
              <a:ext cx="2611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Fruit and vegetables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D3CC3F-970F-701C-42C9-1683BDE45A89}"/>
                </a:ext>
              </a:extLst>
            </p:cNvPr>
            <p:cNvSpPr txBox="1"/>
            <p:nvPr/>
          </p:nvSpPr>
          <p:spPr>
            <a:xfrm>
              <a:off x="1145149" y="2732554"/>
              <a:ext cx="2146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Wholegrain foods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6A0653-0E6D-C376-DAFC-CB5A08679B8E}"/>
                </a:ext>
              </a:extLst>
            </p:cNvPr>
            <p:cNvSpPr txBox="1"/>
            <p:nvPr/>
          </p:nvSpPr>
          <p:spPr>
            <a:xfrm>
              <a:off x="720453" y="5882033"/>
              <a:ext cx="2995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Beans, peas and lentils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9730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640" y="456253"/>
            <a:ext cx="10589793" cy="691661"/>
          </a:xfrm>
        </p:spPr>
        <p:txBody>
          <a:bodyPr>
            <a:normAutofit/>
          </a:bodyPr>
          <a:lstStyle/>
          <a:p>
            <a:r>
              <a:rPr lang="en-GB" sz="2800" b="1"/>
              <a:t>Get at least 5 A DAY – canned and frozen count too</a:t>
            </a:r>
            <a:endParaRPr lang="en-US" sz="2800" b="1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E37EB32-56B2-5B33-9AB6-6F70F462B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6133" y="5817997"/>
            <a:ext cx="1376388" cy="979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F26A94-ED43-AFFB-D81C-D42CF5EAF3E5}"/>
              </a:ext>
            </a:extLst>
          </p:cNvPr>
          <p:cNvSpPr txBox="1"/>
          <p:nvPr/>
        </p:nvSpPr>
        <p:spPr>
          <a:xfrm>
            <a:off x="446941" y="1679691"/>
            <a:ext cx="628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Why do we need fruit and vegetables?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29C6A8-5867-CD15-A0DB-7276F0BE82E3}"/>
              </a:ext>
            </a:extLst>
          </p:cNvPr>
          <p:cNvSpPr txBox="1"/>
          <p:nvPr/>
        </p:nvSpPr>
        <p:spPr>
          <a:xfrm>
            <a:off x="532666" y="5441641"/>
            <a:ext cx="564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en-GB" sz="2400"/>
              <a:t>For vitamins, minerals and...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E4FF9C-FBE0-5EDA-B58D-2D2414D995AB}"/>
              </a:ext>
            </a:extLst>
          </p:cNvPr>
          <p:cNvSpPr txBox="1"/>
          <p:nvPr/>
        </p:nvSpPr>
        <p:spPr>
          <a:xfrm>
            <a:off x="4470711" y="5441640"/>
            <a:ext cx="1009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en-GB" sz="2400"/>
              <a:t>fibre!</a:t>
            </a:r>
          </a:p>
        </p:txBody>
      </p:sp>
      <p:pic>
        <p:nvPicPr>
          <p:cNvPr id="18" name="Picture 17" descr="A picture containing food, fruit, vegetable, dish&#10;&#10;Description automatically generated">
            <a:extLst>
              <a:ext uri="{FF2B5EF4-FFF2-40B4-BE49-F238E27FC236}">
                <a16:creationId xmlns:a16="http://schemas.microsoft.com/office/drawing/2014/main" id="{7E208A63-9832-46C4-846B-E78BDE472A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68" y="2461034"/>
            <a:ext cx="4610099" cy="26609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D100F23-7C18-38EA-DD12-8A47145EC340}"/>
              </a:ext>
            </a:extLst>
          </p:cNvPr>
          <p:cNvSpPr txBox="1"/>
          <p:nvPr/>
        </p:nvSpPr>
        <p:spPr>
          <a:xfrm>
            <a:off x="6573842" y="1626653"/>
            <a:ext cx="4248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How much do we need?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438804-0E42-EC52-4DB2-DF95067D3795}"/>
              </a:ext>
            </a:extLst>
          </p:cNvPr>
          <p:cNvSpPr txBox="1"/>
          <p:nvPr/>
        </p:nvSpPr>
        <p:spPr>
          <a:xfrm>
            <a:off x="6573842" y="2138672"/>
            <a:ext cx="4248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en-GB" sz="2400"/>
              <a:t>At least 5 portions a day!</a:t>
            </a:r>
          </a:p>
        </p:txBody>
      </p:sp>
      <p:pic>
        <p:nvPicPr>
          <p:cNvPr id="23" name="Picture 22" descr="A picture containing athletic game, sport, ball&#10;&#10;Description automatically generated">
            <a:extLst>
              <a:ext uri="{FF2B5EF4-FFF2-40B4-BE49-F238E27FC236}">
                <a16:creationId xmlns:a16="http://schemas.microsoft.com/office/drawing/2014/main" id="{06E46B27-2DD6-4B78-C3D9-704D65CA65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0701" y="4385067"/>
            <a:ext cx="3101547" cy="203081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D2942B-E37B-718F-CE9C-FCE28504B6AF}"/>
              </a:ext>
            </a:extLst>
          </p:cNvPr>
          <p:cNvSpPr txBox="1"/>
          <p:nvPr/>
        </p:nvSpPr>
        <p:spPr>
          <a:xfrm>
            <a:off x="6573842" y="2858965"/>
            <a:ext cx="4248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How much is a portion?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BB1945-6EDA-94D2-5796-42AF561A1811}"/>
              </a:ext>
            </a:extLst>
          </p:cNvPr>
          <p:cNvSpPr txBox="1"/>
          <p:nvPr/>
        </p:nvSpPr>
        <p:spPr>
          <a:xfrm>
            <a:off x="6573842" y="3328050"/>
            <a:ext cx="4248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en-GB" sz="2400" b="0" i="0">
                <a:effectLst/>
                <a:latin typeface="Helvetica" panose="020B0604020202020204" pitchFamily="34" charset="0"/>
              </a:rPr>
              <a:t>About what fits into the palm of your hand.</a:t>
            </a:r>
            <a:endParaRPr lang="en-GB" sz="2400"/>
          </a:p>
        </p:txBody>
      </p:sp>
      <p:pic>
        <p:nvPicPr>
          <p:cNvPr id="4" name="Picture 3" descr="A blue circle with a bowl of fruit and text&#10;&#10;Description automatically generated with low confidence">
            <a:extLst>
              <a:ext uri="{FF2B5EF4-FFF2-40B4-BE49-F238E27FC236}">
                <a16:creationId xmlns:a16="http://schemas.microsoft.com/office/drawing/2014/main" id="{52FE2EB4-5727-DACA-E42E-AB85D4939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5078" y="344981"/>
            <a:ext cx="1334710" cy="133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2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20" grpId="0"/>
      <p:bldP spid="2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706B152-D076-18A3-0FAC-5ADFCF117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79448"/>
              </p:ext>
            </p:extLst>
          </p:nvPr>
        </p:nvGraphicFramePr>
        <p:xfrm>
          <a:off x="622819" y="3247856"/>
          <a:ext cx="7684494" cy="2977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658">
                  <a:extLst>
                    <a:ext uri="{9D8B030D-6E8A-4147-A177-3AD203B41FA5}">
                      <a16:colId xmlns:a16="http://schemas.microsoft.com/office/drawing/2014/main" val="1999213085"/>
                    </a:ext>
                  </a:extLst>
                </a:gridCol>
                <a:gridCol w="1943497">
                  <a:extLst>
                    <a:ext uri="{9D8B030D-6E8A-4147-A177-3AD203B41FA5}">
                      <a16:colId xmlns:a16="http://schemas.microsoft.com/office/drawing/2014/main" val="2591787690"/>
                    </a:ext>
                  </a:extLst>
                </a:gridCol>
                <a:gridCol w="1967510">
                  <a:extLst>
                    <a:ext uri="{9D8B030D-6E8A-4147-A177-3AD203B41FA5}">
                      <a16:colId xmlns:a16="http://schemas.microsoft.com/office/drawing/2014/main" val="3050130015"/>
                    </a:ext>
                  </a:extLst>
                </a:gridCol>
                <a:gridCol w="2029829">
                  <a:extLst>
                    <a:ext uri="{9D8B030D-6E8A-4147-A177-3AD203B41FA5}">
                      <a16:colId xmlns:a16="http://schemas.microsoft.com/office/drawing/2014/main" val="3748761618"/>
                    </a:ext>
                  </a:extLst>
                </a:gridCol>
              </a:tblGrid>
              <a:tr h="496236"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</a:rPr>
                        <a:t>Fresh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</a:rPr>
                        <a:t>Frozen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</a:rPr>
                        <a:t>Dried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solidFill>
                            <a:schemeClr val="bg1"/>
                          </a:solidFill>
                        </a:rPr>
                        <a:t>Canned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466213"/>
                  </a:ext>
                </a:extLst>
              </a:tr>
              <a:tr h="2481178">
                <a:tc>
                  <a:txBody>
                    <a:bodyPr/>
                    <a:lstStyle/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075712"/>
                  </a:ext>
                </a:extLst>
              </a:tr>
            </a:tbl>
          </a:graphicData>
        </a:graphic>
      </p:graphicFrame>
      <p:pic>
        <p:nvPicPr>
          <p:cNvPr id="45" name="Picture 44" descr="A picture containing pepper, vegetable, bell peppers and chili peppers, chili&#10;&#10;Description automatically generated">
            <a:extLst>
              <a:ext uri="{FF2B5EF4-FFF2-40B4-BE49-F238E27FC236}">
                <a16:creationId xmlns:a16="http://schemas.microsoft.com/office/drawing/2014/main" id="{EA768F2D-DA2E-FE82-88AF-4DB4A6D6F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5" t="7222" r="7568"/>
          <a:stretch/>
        </p:blipFill>
        <p:spPr>
          <a:xfrm>
            <a:off x="999127" y="4936379"/>
            <a:ext cx="1098335" cy="1220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640" y="456253"/>
            <a:ext cx="10589793" cy="691661"/>
          </a:xfrm>
        </p:spPr>
        <p:txBody>
          <a:bodyPr>
            <a:normAutofit/>
          </a:bodyPr>
          <a:lstStyle/>
          <a:p>
            <a:r>
              <a:rPr lang="en-GB" sz="2800" b="1"/>
              <a:t>Get at least 5 A DAY – canned and frozen count too</a:t>
            </a:r>
            <a:endParaRPr lang="en-US" sz="2800" b="1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E37EB32-56B2-5B33-9AB6-6F70F462BF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6133" y="5817997"/>
            <a:ext cx="1376388" cy="9793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F26A94-ED43-AFFB-D81C-D42CF5EAF3E5}"/>
              </a:ext>
            </a:extLst>
          </p:cNvPr>
          <p:cNvSpPr txBox="1"/>
          <p:nvPr/>
        </p:nvSpPr>
        <p:spPr>
          <a:xfrm>
            <a:off x="467191" y="1405697"/>
            <a:ext cx="628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What counts?</a:t>
            </a:r>
          </a:p>
        </p:txBody>
      </p:sp>
      <p:pic>
        <p:nvPicPr>
          <p:cNvPr id="4" name="Picture 3" descr="A blue circle with a bowl of fruit and text&#10;&#10;Description automatically generated with low confidence">
            <a:extLst>
              <a:ext uri="{FF2B5EF4-FFF2-40B4-BE49-F238E27FC236}">
                <a16:creationId xmlns:a16="http://schemas.microsoft.com/office/drawing/2014/main" id="{52FE2EB4-5727-DACA-E42E-AB85D4939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318" y="150139"/>
            <a:ext cx="1294401" cy="1294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EE7E8E-BDA3-4A08-A588-C07E722B6992}"/>
              </a:ext>
            </a:extLst>
          </p:cNvPr>
          <p:cNvSpPr txBox="1"/>
          <p:nvPr/>
        </p:nvSpPr>
        <p:spPr>
          <a:xfrm>
            <a:off x="467191" y="1971801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/>
              <a:t>Fresh, frozen, dried and canned all count.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8459D6-9153-07D3-85B5-849D6EB8F8F1}"/>
              </a:ext>
            </a:extLst>
          </p:cNvPr>
          <p:cNvSpPr txBox="1"/>
          <p:nvPr/>
        </p:nvSpPr>
        <p:spPr>
          <a:xfrm>
            <a:off x="467191" y="2584394"/>
            <a:ext cx="6703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/>
              <a:t>Can you think of some examples for each type?</a:t>
            </a:r>
          </a:p>
        </p:txBody>
      </p:sp>
      <p:pic>
        <p:nvPicPr>
          <p:cNvPr id="11" name="Picture 10" descr="A group of beans with arms and legs&#10;&#10;Description automatically generated with low confidence">
            <a:extLst>
              <a:ext uri="{FF2B5EF4-FFF2-40B4-BE49-F238E27FC236}">
                <a16:creationId xmlns:a16="http://schemas.microsoft.com/office/drawing/2014/main" id="{5305AE4E-E16B-E46D-A3F7-7D306C3746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02" t="21921" r="35080" b="15686"/>
          <a:stretch/>
        </p:blipFill>
        <p:spPr>
          <a:xfrm>
            <a:off x="10594680" y="3385235"/>
            <a:ext cx="1559293" cy="133471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9D41380-C6CD-6007-659F-1AF06EF19713}"/>
              </a:ext>
            </a:extLst>
          </p:cNvPr>
          <p:cNvSpPr/>
          <p:nvPr/>
        </p:nvSpPr>
        <p:spPr>
          <a:xfrm>
            <a:off x="7557247" y="1570288"/>
            <a:ext cx="4215396" cy="1475771"/>
          </a:xfrm>
          <a:prstGeom prst="wedgeRectCallout">
            <a:avLst>
              <a:gd name="adj1" fmla="val 31016"/>
              <a:gd name="adj2" fmla="val 80768"/>
            </a:avLst>
          </a:prstGeom>
          <a:solidFill>
            <a:srgbClr val="92D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>
                <a:solidFill>
                  <a:schemeClr val="tx1"/>
                </a:solidFill>
              </a:rPr>
              <a:t>Canned and frozen types are handy because they can be ready in the freezer or cupboard at anytime! </a:t>
            </a:r>
          </a:p>
        </p:txBody>
      </p:sp>
      <p:pic>
        <p:nvPicPr>
          <p:cNvPr id="3" name="Picture 2" descr="A group of cartoon vegetables&#10;&#10;Description automatically generated with low confidence">
            <a:extLst>
              <a:ext uri="{FF2B5EF4-FFF2-40B4-BE49-F238E27FC236}">
                <a16:creationId xmlns:a16="http://schemas.microsoft.com/office/drawing/2014/main" id="{D297E660-9705-E6FF-1629-D4E20BEEEE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1" t="2555" r="69056" b="59945"/>
          <a:stretch/>
        </p:blipFill>
        <p:spPr>
          <a:xfrm>
            <a:off x="8683621" y="5039769"/>
            <a:ext cx="1092979" cy="1556456"/>
          </a:xfrm>
          <a:prstGeom prst="rect">
            <a:avLst/>
          </a:prstGeom>
        </p:spPr>
      </p:pic>
      <p:pic>
        <p:nvPicPr>
          <p:cNvPr id="22" name="Picture 21" descr="A close-up of a red and green apple&#10;&#10;Description automatically generated with medium confidence">
            <a:extLst>
              <a:ext uri="{FF2B5EF4-FFF2-40B4-BE49-F238E27FC236}">
                <a16:creationId xmlns:a16="http://schemas.microsoft.com/office/drawing/2014/main" id="{7938CF3B-C779-66C8-90EE-48FB35C568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39"/>
          <a:stretch/>
        </p:blipFill>
        <p:spPr>
          <a:xfrm>
            <a:off x="805105" y="3881124"/>
            <a:ext cx="1098335" cy="942935"/>
          </a:xfrm>
          <a:prstGeom prst="rect">
            <a:avLst/>
          </a:prstGeom>
        </p:spPr>
      </p:pic>
      <p:pic>
        <p:nvPicPr>
          <p:cNvPr id="29" name="Picture 28" descr="A pile of frozen vegetables&#10;&#10;Description automatically generated">
            <a:extLst>
              <a:ext uri="{FF2B5EF4-FFF2-40B4-BE49-F238E27FC236}">
                <a16:creationId xmlns:a16="http://schemas.microsoft.com/office/drawing/2014/main" id="{61637ECE-FE8A-FD78-7A1B-B7239813BC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68" t="14091" r="6764" b="13392"/>
          <a:stretch/>
        </p:blipFill>
        <p:spPr>
          <a:xfrm>
            <a:off x="2529073" y="3943911"/>
            <a:ext cx="1666999" cy="902855"/>
          </a:xfrm>
          <a:prstGeom prst="rect">
            <a:avLst/>
          </a:prstGeom>
        </p:spPr>
      </p:pic>
      <p:pic>
        <p:nvPicPr>
          <p:cNvPr id="31" name="Picture 30" descr="A pile of frozen berries&#10;&#10;Description automatically generated with medium confidence">
            <a:extLst>
              <a:ext uri="{FF2B5EF4-FFF2-40B4-BE49-F238E27FC236}">
                <a16:creationId xmlns:a16="http://schemas.microsoft.com/office/drawing/2014/main" id="{0ED164B4-F821-CA12-26AB-5DFDEC5978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704"/>
          <a:stretch/>
        </p:blipFill>
        <p:spPr>
          <a:xfrm>
            <a:off x="2529073" y="5030132"/>
            <a:ext cx="1737028" cy="1051000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2C12AA95-C826-B5A0-E0BE-EFF4C13372D7}"/>
              </a:ext>
            </a:extLst>
          </p:cNvPr>
          <p:cNvSpPr/>
          <p:nvPr/>
        </p:nvSpPr>
        <p:spPr>
          <a:xfrm>
            <a:off x="8609310" y="4139903"/>
            <a:ext cx="2030274" cy="820743"/>
          </a:xfrm>
          <a:prstGeom prst="wedgeRectCallout">
            <a:avLst>
              <a:gd name="adj1" fmla="val 3644"/>
              <a:gd name="adj2" fmla="val 86814"/>
            </a:avLst>
          </a:prstGeom>
          <a:solidFill>
            <a:schemeClr val="accent3"/>
          </a:solidFill>
          <a:ln w="38100">
            <a:solidFill>
              <a:srgbClr val="FDC9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>
                <a:solidFill>
                  <a:schemeClr val="tx1"/>
                </a:solidFill>
              </a:rPr>
              <a:t>They can cost less too! </a:t>
            </a:r>
          </a:p>
        </p:txBody>
      </p:sp>
      <p:pic>
        <p:nvPicPr>
          <p:cNvPr id="35" name="Picture 34" descr="A picture containing cup, yellow, container&#10;&#10;Description automatically generated">
            <a:extLst>
              <a:ext uri="{FF2B5EF4-FFF2-40B4-BE49-F238E27FC236}">
                <a16:creationId xmlns:a16="http://schemas.microsoft.com/office/drawing/2014/main" id="{584CD6F7-EC58-95DB-C408-2C847B89577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194" t="8782" r="15651" b="6687"/>
          <a:stretch/>
        </p:blipFill>
        <p:spPr>
          <a:xfrm>
            <a:off x="7122185" y="4736563"/>
            <a:ext cx="1185127" cy="1425539"/>
          </a:xfrm>
          <a:prstGeom prst="rect">
            <a:avLst/>
          </a:prstGeom>
        </p:spPr>
      </p:pic>
      <p:pic>
        <p:nvPicPr>
          <p:cNvPr id="33" name="Picture 32" descr="A picture containing corn, corn kernels, yellow, food&#10;&#10;Description automatically generated">
            <a:extLst>
              <a:ext uri="{FF2B5EF4-FFF2-40B4-BE49-F238E27FC236}">
                <a16:creationId xmlns:a16="http://schemas.microsoft.com/office/drawing/2014/main" id="{F272092F-CD28-8426-5210-A4D2081D7A5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687"/>
          <a:stretch/>
        </p:blipFill>
        <p:spPr>
          <a:xfrm>
            <a:off x="6498892" y="3776944"/>
            <a:ext cx="920081" cy="1306169"/>
          </a:xfrm>
          <a:prstGeom prst="rect">
            <a:avLst/>
          </a:prstGeom>
        </p:spPr>
      </p:pic>
      <p:pic>
        <p:nvPicPr>
          <p:cNvPr id="41" name="Picture 40" descr="A group of dates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817E8F3-8A6F-E7BD-ED9C-4F7ACC203E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8618" y="3853758"/>
            <a:ext cx="1666999" cy="1106888"/>
          </a:xfrm>
          <a:prstGeom prst="rect">
            <a:avLst/>
          </a:prstGeom>
        </p:spPr>
      </p:pic>
      <p:pic>
        <p:nvPicPr>
          <p:cNvPr id="43" name="Picture 42" descr="A pile of dried apricots&#10;&#10;Description automatically generated">
            <a:extLst>
              <a:ext uri="{FF2B5EF4-FFF2-40B4-BE49-F238E27FC236}">
                <a16:creationId xmlns:a16="http://schemas.microsoft.com/office/drawing/2014/main" id="{92E3F0C5-71D8-4B40-4255-A553814216D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928" t="12089" r="5712"/>
          <a:stretch/>
        </p:blipFill>
        <p:spPr>
          <a:xfrm>
            <a:off x="4691034" y="5092638"/>
            <a:ext cx="1382925" cy="94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6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10" grpId="0"/>
      <p:bldP spid="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8792-9E6B-8A4E-9A16-4FA2C0BC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844" y="522409"/>
            <a:ext cx="10589793" cy="691661"/>
          </a:xfrm>
        </p:spPr>
        <p:txBody>
          <a:bodyPr>
            <a:normAutofit/>
          </a:bodyPr>
          <a:lstStyle/>
          <a:p>
            <a:r>
              <a:rPr lang="en-GB" sz="3600" b="1"/>
              <a:t>Vary your protein – be more creative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E37EB32-56B2-5B33-9AB6-6F70F462B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2275" y="5744098"/>
            <a:ext cx="1480246" cy="1053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F92957-CB96-27B7-5F75-BDE825FB644D}"/>
              </a:ext>
            </a:extLst>
          </p:cNvPr>
          <p:cNvSpPr txBox="1"/>
          <p:nvPr/>
        </p:nvSpPr>
        <p:spPr>
          <a:xfrm>
            <a:off x="707591" y="1490227"/>
            <a:ext cx="564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Why do we need protein foods?</a:t>
            </a:r>
          </a:p>
        </p:txBody>
      </p:sp>
      <p:pic>
        <p:nvPicPr>
          <p:cNvPr id="8" name="Picture 2" descr="C:\Dropbox\Roy\Dropbox\Eatwell guide\Protein.png">
            <a:extLst>
              <a:ext uri="{FF2B5EF4-FFF2-40B4-BE49-F238E27FC236}">
                <a16:creationId xmlns:a16="http://schemas.microsoft.com/office/drawing/2014/main" id="{6F2DF9FD-F5A5-1850-DDA5-CFF4FDC95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6650" y="2117883"/>
            <a:ext cx="3607165" cy="349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364192-D980-FC5F-13E5-F26AE2DADEF2}"/>
              </a:ext>
            </a:extLst>
          </p:cNvPr>
          <p:cNvSpPr txBox="1"/>
          <p:nvPr/>
        </p:nvSpPr>
        <p:spPr>
          <a:xfrm>
            <a:off x="762377" y="5614359"/>
            <a:ext cx="546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en-GB" sz="2400"/>
              <a:t>To help muscles and bones grow.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FF7A88-739E-5F29-19E6-90C0FDF46B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8020" y="2131204"/>
            <a:ext cx="3174238" cy="31397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FEDC0F-DCC1-818C-B3BC-298DCAEB09DB}"/>
              </a:ext>
            </a:extLst>
          </p:cNvPr>
          <p:cNvSpPr txBox="1"/>
          <p:nvPr/>
        </p:nvSpPr>
        <p:spPr>
          <a:xfrm>
            <a:off x="6413462" y="1515936"/>
            <a:ext cx="564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What foods provide protein?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C44612-60D8-38FF-94FC-AFE88A871B16}"/>
              </a:ext>
            </a:extLst>
          </p:cNvPr>
          <p:cNvSpPr txBox="1"/>
          <p:nvPr/>
        </p:nvSpPr>
        <p:spPr>
          <a:xfrm>
            <a:off x="6175483" y="5809059"/>
            <a:ext cx="448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en-GB" sz="2400"/>
              <a:t>What foods can you see here?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D7424F6E-F92B-662F-CBFC-7D3BE9D802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127" y="208857"/>
            <a:ext cx="1374924" cy="137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BNF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3B058"/>
      </a:accent1>
      <a:accent2>
        <a:srgbClr val="E53812"/>
      </a:accent2>
      <a:accent3>
        <a:srgbClr val="FDC92F"/>
      </a:accent3>
      <a:accent4>
        <a:srgbClr val="DB7850"/>
      </a:accent4>
      <a:accent5>
        <a:srgbClr val="226E9D"/>
      </a:accent5>
      <a:accent6>
        <a:srgbClr val="EC696D"/>
      </a:accent6>
      <a:hlink>
        <a:srgbClr val="0563C1"/>
      </a:hlink>
      <a:folHlink>
        <a:srgbClr val="EB67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NF-PPT-Core_Final" id="{AD3BEF57-7A73-47C5-B7D9-06433EB0FEA4}" vid="{F059A07C-06E5-44E5-B6A2-3BA7FD668F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53071f4-7f44-43fd-895c-8e7b6a3746b0" xsi:nil="true"/>
    <TaxCatchAll xmlns="ead97cfe-a968-427f-b02b-893e6ba0355a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7" ma:contentTypeDescription="Create a new document." ma:contentTypeScope="" ma:versionID="f2c597ebce0aa0fd5759700e14dd3ad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7039d98634059a90188b6cb8bc5e987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2607A0-CB04-499A-863B-3B807C1C2487}">
  <ds:schemaRefs>
    <ds:schemaRef ds:uri="c53071f4-7f44-43fd-895c-8e7b6a3746b0"/>
    <ds:schemaRef ds:uri="ead97cfe-a968-427f-b02b-893e6ba035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93F1269-12CB-4DC7-B489-454ED5B982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FE9003-C807-498C-B9B6-56A3CEAFC726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BNF-PPT-Core_Final</Template>
  <Application>Microsoft Office PowerPoint</Application>
  <PresentationFormat>Widescreen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Healthy Eating Week -For Everyone!</vt:lpstr>
      <vt:lpstr>It’s Healthy Eating Week 2023!</vt:lpstr>
      <vt:lpstr>Focus on fibre – for meals and snacks</vt:lpstr>
      <vt:lpstr>Focus on fibre – for meals and snacks</vt:lpstr>
      <vt:lpstr>Find the fibre!</vt:lpstr>
      <vt:lpstr>The Eatwell Guide</vt:lpstr>
      <vt:lpstr>Get at least 5 A DAY – canned and frozen count too</vt:lpstr>
      <vt:lpstr>Get at least 5 A DAY – canned and frozen count too</vt:lpstr>
      <vt:lpstr>Vary your protein – be more creative</vt:lpstr>
      <vt:lpstr>Vary your protein – be more creative</vt:lpstr>
      <vt:lpstr>Stay hydrated – fill up from the tap </vt:lpstr>
      <vt:lpstr>Reduce food waste – be food wise</vt:lpstr>
      <vt:lpstr>Reduce food waste – be food wise</vt:lpstr>
      <vt:lpstr>Reduce food waste – be food wise</vt:lpstr>
      <vt:lpstr>Reduce food waste – be food wise</vt:lpstr>
      <vt:lpstr>Remember!</vt:lpstr>
      <vt:lpstr>How many food characters did you spot?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Theobald</dc:creator>
  <cp:revision>1</cp:revision>
  <dcterms:created xsi:type="dcterms:W3CDTF">2022-05-06T13:01:19Z</dcterms:created>
  <dcterms:modified xsi:type="dcterms:W3CDTF">2023-05-16T11:04:06Z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