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sldIdLst>
    <p:sldId id="297" r:id="rId5"/>
    <p:sldId id="419" r:id="rId6"/>
    <p:sldId id="451" r:id="rId7"/>
    <p:sldId id="446" r:id="rId8"/>
    <p:sldId id="438" r:id="rId9"/>
    <p:sldId id="436" r:id="rId10"/>
    <p:sldId id="437" r:id="rId11"/>
    <p:sldId id="430" r:id="rId12"/>
    <p:sldId id="432" r:id="rId13"/>
    <p:sldId id="431" r:id="rId14"/>
    <p:sldId id="427" r:id="rId15"/>
    <p:sldId id="429" r:id="rId16"/>
    <p:sldId id="428" r:id="rId17"/>
    <p:sldId id="445" r:id="rId18"/>
    <p:sldId id="439" r:id="rId19"/>
    <p:sldId id="440" r:id="rId20"/>
    <p:sldId id="443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56AF57-20D3-0520-B19D-B01CC79C2D9F}" name="Eisha Sharma" initials="ES" userId="S::e.sharma@nutrition.org.uk::8f0f0c58-6eb3-4d5a-a768-0099ea6c0634" providerId="AD"/>
  <p188:author id="{EF1A6DA8-F28E-0D11-B301-C103056E045D}" name="Guest User" initials="GU" userId="S::urn:spo:anon#65dd38b9ec50e213fd38038cd5da2124477adca9c1915cfabc43c5b9344d2d2a::" providerId="AD"/>
  <p188:author id="{618D52B7-4D36-C90B-5650-C4D095DC8D36}" name="Bridget Benelam" initials="BB" userId="S::B.Benelam@nutrition.org.uk::b0b8ea4c-6b32-4cb3-89ab-fa774d064105" providerId="AD"/>
  <p188:author id="{91717CC8-52B1-151A-DEEC-2AC37B2BC164}" name="Guest User" initials="GU" userId="S::urn:spo:anon#b1a3e4704629901fd0c3052a24aba27f00fea3e61e4dd7fa5e83f1e31105d7c3::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isha Sharma" initials="ES" lastIdx="10" clrIdx="0">
    <p:extLst>
      <p:ext uri="{19B8F6BF-5375-455C-9EA6-DF929625EA0E}">
        <p15:presenceInfo xmlns:p15="http://schemas.microsoft.com/office/powerpoint/2012/main" userId="S::e.sharma@nutrition.org.uk::8f0f0c58-6eb3-4d5a-a768-0099ea6c0634" providerId="AD"/>
      </p:ext>
    </p:extLst>
  </p:cmAuthor>
  <p:cmAuthor id="2" name="Bridget Benelam" initials="BB" lastIdx="10" clrIdx="1">
    <p:extLst>
      <p:ext uri="{19B8F6BF-5375-455C-9EA6-DF929625EA0E}">
        <p15:presenceInfo xmlns:p15="http://schemas.microsoft.com/office/powerpoint/2012/main" userId="S::B.Benelam@nutrition.org.uk::b0b8ea4c-6b32-4cb3-89ab-fa774d064105" providerId="AD"/>
      </p:ext>
    </p:extLst>
  </p:cmAuthor>
  <p:cmAuthor id="3" name="Guest User" initials="GU" lastIdx="2" clrIdx="2">
    <p:extLst>
      <p:ext uri="{19B8F6BF-5375-455C-9EA6-DF929625EA0E}">
        <p15:presenceInfo xmlns:p15="http://schemas.microsoft.com/office/powerpoint/2012/main" userId="S::urn:spo:anon#630e6ed3e94187a86858463665ef5e8318329c16c4c5a52737e2cb9652a51ce3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92F"/>
    <a:srgbClr val="E53812"/>
    <a:srgbClr val="53B058"/>
    <a:srgbClr val="DB1B20"/>
    <a:srgbClr val="F6F6F6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AB509-D956-4F41-B2EB-C5F003EE3081}" v="11" dt="2022-05-17T14:06:02.790"/>
    <p1510:client id="{1931B571-6B51-4FF3-B3C1-A87C01ED8B59}" v="7" dt="2022-05-17T10:30:35.5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en Trafford" userId="e520b4bf-a196-48b7-bc10-b1590a457daa" providerId="ADAL" clId="{1931B571-6B51-4FF3-B3C1-A87C01ED8B59}"/>
    <pc:docChg chg="delSld modSld">
      <pc:chgData name="Ewen Trafford" userId="e520b4bf-a196-48b7-bc10-b1590a457daa" providerId="ADAL" clId="{1931B571-6B51-4FF3-B3C1-A87C01ED8B59}" dt="2022-05-17T10:30:35.592" v="8" actId="2165"/>
      <pc:docMkLst>
        <pc:docMk/>
      </pc:docMkLst>
      <pc:sldChg chg="modSp mod">
        <pc:chgData name="Ewen Trafford" userId="e520b4bf-a196-48b7-bc10-b1590a457daa" providerId="ADAL" clId="{1931B571-6B51-4FF3-B3C1-A87C01ED8B59}" dt="2022-05-17T10:30:01.532" v="7" actId="20577"/>
        <pc:sldMkLst>
          <pc:docMk/>
          <pc:sldMk cId="3508787874" sldId="419"/>
        </pc:sldMkLst>
        <pc:spChg chg="mod">
          <ac:chgData name="Ewen Trafford" userId="e520b4bf-a196-48b7-bc10-b1590a457daa" providerId="ADAL" clId="{1931B571-6B51-4FF3-B3C1-A87C01ED8B59}" dt="2022-05-17T10:30:01.532" v="7" actId="20577"/>
          <ac:spMkLst>
            <pc:docMk/>
            <pc:sldMk cId="3508787874" sldId="419"/>
            <ac:spMk id="7" creationId="{4BF39A3C-56E1-4E3E-8C96-5AC53071008A}"/>
          </ac:spMkLst>
        </pc:spChg>
      </pc:sldChg>
      <pc:sldChg chg="modSp mod">
        <pc:chgData name="Ewen Trafford" userId="e520b4bf-a196-48b7-bc10-b1590a457daa" providerId="ADAL" clId="{1931B571-6B51-4FF3-B3C1-A87C01ED8B59}" dt="2022-05-17T08:40:55.552" v="2" actId="108"/>
        <pc:sldMkLst>
          <pc:docMk/>
          <pc:sldMk cId="999402781" sldId="431"/>
        </pc:sldMkLst>
        <pc:spChg chg="mod">
          <ac:chgData name="Ewen Trafford" userId="e520b4bf-a196-48b7-bc10-b1590a457daa" providerId="ADAL" clId="{1931B571-6B51-4FF3-B3C1-A87C01ED8B59}" dt="2022-05-17T08:40:55.552" v="2" actId="108"/>
          <ac:spMkLst>
            <pc:docMk/>
            <pc:sldMk cId="999402781" sldId="431"/>
            <ac:spMk id="3" creationId="{78BB2CD8-CEF1-4E84-8862-929478C18363}"/>
          </ac:spMkLst>
        </pc:spChg>
      </pc:sldChg>
      <pc:sldChg chg="del">
        <pc:chgData name="Ewen Trafford" userId="e520b4bf-a196-48b7-bc10-b1590a457daa" providerId="ADAL" clId="{1931B571-6B51-4FF3-B3C1-A87C01ED8B59}" dt="2022-05-17T10:29:25.980" v="3" actId="47"/>
        <pc:sldMkLst>
          <pc:docMk/>
          <pc:sldMk cId="3858252750" sldId="450"/>
        </pc:sldMkLst>
      </pc:sldChg>
      <pc:sldChg chg="modSp mod">
        <pc:chgData name="Ewen Trafford" userId="e520b4bf-a196-48b7-bc10-b1590a457daa" providerId="ADAL" clId="{1931B571-6B51-4FF3-B3C1-A87C01ED8B59}" dt="2022-05-17T10:30:35.592" v="8" actId="2165"/>
        <pc:sldMkLst>
          <pc:docMk/>
          <pc:sldMk cId="1561419861" sldId="451"/>
        </pc:sldMkLst>
        <pc:graphicFrameChg chg="modGraphic">
          <ac:chgData name="Ewen Trafford" userId="e520b4bf-a196-48b7-bc10-b1590a457daa" providerId="ADAL" clId="{1931B571-6B51-4FF3-B3C1-A87C01ED8B59}" dt="2022-05-17T10:30:35.592" v="8" actId="2165"/>
          <ac:graphicFrameMkLst>
            <pc:docMk/>
            <pc:sldMk cId="1561419861" sldId="451"/>
            <ac:graphicFrameMk id="4" creationId="{E4949421-A85D-4B5E-8D4B-1ED0249D7E4C}"/>
          </ac:graphicFrameMkLst>
        </pc:graphicFrameChg>
      </pc:sldChg>
    </pc:docChg>
  </pc:docChgLst>
  <pc:docChgLst>
    <pc:chgData name="Louise Durrant" userId="fe185ae3-6ac0-42fe-aaac-b4d18004045e" providerId="ADAL" clId="{FF037C5A-C6EC-4BF1-87CB-E6A9DE7AA029}"/>
    <pc:docChg chg="undo custSel delSld modSld">
      <pc:chgData name="Louise Durrant" userId="fe185ae3-6ac0-42fe-aaac-b4d18004045e" providerId="ADAL" clId="{FF037C5A-C6EC-4BF1-87CB-E6A9DE7AA029}" dt="2022-05-13T03:52:41.372" v="638" actId="478"/>
      <pc:docMkLst>
        <pc:docMk/>
      </pc:docMkLst>
      <pc:sldChg chg="modSp mod">
        <pc:chgData name="Louise Durrant" userId="fe185ae3-6ac0-42fe-aaac-b4d18004045e" providerId="ADAL" clId="{FF037C5A-C6EC-4BF1-87CB-E6A9DE7AA029}" dt="2022-05-13T03:29:13.298" v="481" actId="20577"/>
        <pc:sldMkLst>
          <pc:docMk/>
          <pc:sldMk cId="3508787874" sldId="419"/>
        </pc:sldMkLst>
        <pc:spChg chg="mod">
          <ac:chgData name="Louise Durrant" userId="fe185ae3-6ac0-42fe-aaac-b4d18004045e" providerId="ADAL" clId="{FF037C5A-C6EC-4BF1-87CB-E6A9DE7AA029}" dt="2022-05-13T03:29:13.298" v="481" actId="20577"/>
          <ac:spMkLst>
            <pc:docMk/>
            <pc:sldMk cId="3508787874" sldId="419"/>
            <ac:spMk id="7" creationId="{4BF39A3C-56E1-4E3E-8C96-5AC53071008A}"/>
          </ac:spMkLst>
        </pc:spChg>
      </pc:sldChg>
      <pc:sldChg chg="del">
        <pc:chgData name="Louise Durrant" userId="fe185ae3-6ac0-42fe-aaac-b4d18004045e" providerId="ADAL" clId="{FF037C5A-C6EC-4BF1-87CB-E6A9DE7AA029}" dt="2022-05-13T03:28:00.731" v="376" actId="47"/>
        <pc:sldMkLst>
          <pc:docMk/>
          <pc:sldMk cId="1196254065" sldId="420"/>
        </pc:sldMkLst>
      </pc:sldChg>
      <pc:sldChg chg="modSp mod">
        <pc:chgData name="Louise Durrant" userId="fe185ae3-6ac0-42fe-aaac-b4d18004045e" providerId="ADAL" clId="{FF037C5A-C6EC-4BF1-87CB-E6A9DE7AA029}" dt="2022-05-13T03:14:16.346" v="37" actId="6549"/>
        <pc:sldMkLst>
          <pc:docMk/>
          <pc:sldMk cId="3490075763" sldId="428"/>
        </pc:sldMkLst>
        <pc:spChg chg="mod">
          <ac:chgData name="Louise Durrant" userId="fe185ae3-6ac0-42fe-aaac-b4d18004045e" providerId="ADAL" clId="{FF037C5A-C6EC-4BF1-87CB-E6A9DE7AA029}" dt="2022-05-13T03:14:16.346" v="37" actId="6549"/>
          <ac:spMkLst>
            <pc:docMk/>
            <pc:sldMk cId="3490075763" sldId="428"/>
            <ac:spMk id="2" creationId="{94F63B60-F1DF-461A-9564-6467411EF01C}"/>
          </ac:spMkLst>
        </pc:spChg>
      </pc:sldChg>
      <pc:sldChg chg="modSp mod">
        <pc:chgData name="Louise Durrant" userId="fe185ae3-6ac0-42fe-aaac-b4d18004045e" providerId="ADAL" clId="{FF037C5A-C6EC-4BF1-87CB-E6A9DE7AA029}" dt="2022-05-13T03:13:39.736" v="12" actId="20577"/>
        <pc:sldMkLst>
          <pc:docMk/>
          <pc:sldMk cId="3303321062" sldId="436"/>
        </pc:sldMkLst>
        <pc:spChg chg="mod">
          <ac:chgData name="Louise Durrant" userId="fe185ae3-6ac0-42fe-aaac-b4d18004045e" providerId="ADAL" clId="{FF037C5A-C6EC-4BF1-87CB-E6A9DE7AA029}" dt="2022-05-13T03:13:39.736" v="12" actId="20577"/>
          <ac:spMkLst>
            <pc:docMk/>
            <pc:sldMk cId="3303321062" sldId="436"/>
            <ac:spMk id="2" creationId="{94F63B60-F1DF-461A-9564-6467411EF01C}"/>
          </ac:spMkLst>
        </pc:spChg>
      </pc:sldChg>
      <pc:sldChg chg="modSp mod">
        <pc:chgData name="Louise Durrant" userId="fe185ae3-6ac0-42fe-aaac-b4d18004045e" providerId="ADAL" clId="{FF037C5A-C6EC-4BF1-87CB-E6A9DE7AA029}" dt="2022-05-13T03:13:47.377" v="18" actId="20577"/>
        <pc:sldMkLst>
          <pc:docMk/>
          <pc:sldMk cId="3754021727" sldId="437"/>
        </pc:sldMkLst>
        <pc:spChg chg="mod">
          <ac:chgData name="Louise Durrant" userId="fe185ae3-6ac0-42fe-aaac-b4d18004045e" providerId="ADAL" clId="{FF037C5A-C6EC-4BF1-87CB-E6A9DE7AA029}" dt="2022-05-13T03:13:47.377" v="18" actId="20577"/>
          <ac:spMkLst>
            <pc:docMk/>
            <pc:sldMk cId="3754021727" sldId="437"/>
            <ac:spMk id="2" creationId="{94F63B60-F1DF-461A-9564-6467411EF01C}"/>
          </ac:spMkLst>
        </pc:spChg>
      </pc:sldChg>
      <pc:sldChg chg="modSp mod">
        <pc:chgData name="Louise Durrant" userId="fe185ae3-6ac0-42fe-aaac-b4d18004045e" providerId="ADAL" clId="{FF037C5A-C6EC-4BF1-87CB-E6A9DE7AA029}" dt="2022-05-13T03:13:34.175" v="8" actId="20577"/>
        <pc:sldMkLst>
          <pc:docMk/>
          <pc:sldMk cId="1030963992" sldId="438"/>
        </pc:sldMkLst>
        <pc:spChg chg="mod">
          <ac:chgData name="Louise Durrant" userId="fe185ae3-6ac0-42fe-aaac-b4d18004045e" providerId="ADAL" clId="{FF037C5A-C6EC-4BF1-87CB-E6A9DE7AA029}" dt="2022-05-13T03:13:34.175" v="8" actId="20577"/>
          <ac:spMkLst>
            <pc:docMk/>
            <pc:sldMk cId="1030963992" sldId="438"/>
            <ac:spMk id="2" creationId="{94F63B60-F1DF-461A-9564-6467411EF01C}"/>
          </ac:spMkLst>
        </pc:spChg>
      </pc:sldChg>
      <pc:sldChg chg="addSp delSp modSp mod">
        <pc:chgData name="Louise Durrant" userId="fe185ae3-6ac0-42fe-aaac-b4d18004045e" providerId="ADAL" clId="{FF037C5A-C6EC-4BF1-87CB-E6A9DE7AA029}" dt="2022-05-13T03:33:14.058" v="627" actId="14100"/>
        <pc:sldMkLst>
          <pc:docMk/>
          <pc:sldMk cId="1047051640" sldId="439"/>
        </pc:sldMkLst>
        <pc:spChg chg="mod">
          <ac:chgData name="Louise Durrant" userId="fe185ae3-6ac0-42fe-aaac-b4d18004045e" providerId="ADAL" clId="{FF037C5A-C6EC-4BF1-87CB-E6A9DE7AA029}" dt="2022-05-13T03:30:57.628" v="565" actId="1076"/>
          <ac:spMkLst>
            <pc:docMk/>
            <pc:sldMk cId="1047051640" sldId="439"/>
            <ac:spMk id="2" creationId="{DB496487-69EB-4A8A-BB41-903D42F876BF}"/>
          </ac:spMkLst>
        </pc:spChg>
        <pc:spChg chg="add mod">
          <ac:chgData name="Louise Durrant" userId="fe185ae3-6ac0-42fe-aaac-b4d18004045e" providerId="ADAL" clId="{FF037C5A-C6EC-4BF1-87CB-E6A9DE7AA029}" dt="2022-05-13T03:32:16.464" v="607" actId="20577"/>
          <ac:spMkLst>
            <pc:docMk/>
            <pc:sldMk cId="1047051640" sldId="439"/>
            <ac:spMk id="12" creationId="{FD66010D-929C-AE69-1D2F-65629E2DF40A}"/>
          </ac:spMkLst>
        </pc:spChg>
        <pc:picChg chg="del">
          <ac:chgData name="Louise Durrant" userId="fe185ae3-6ac0-42fe-aaac-b4d18004045e" providerId="ADAL" clId="{FF037C5A-C6EC-4BF1-87CB-E6A9DE7AA029}" dt="2022-05-13T03:29:43.124" v="483" actId="478"/>
          <ac:picMkLst>
            <pc:docMk/>
            <pc:sldMk cId="1047051640" sldId="439"/>
            <ac:picMk id="5" creationId="{F26C422F-09E2-4322-A35F-9B36B81C2355}"/>
          </ac:picMkLst>
        </pc:picChg>
        <pc:picChg chg="del">
          <ac:chgData name="Louise Durrant" userId="fe185ae3-6ac0-42fe-aaac-b4d18004045e" providerId="ADAL" clId="{FF037C5A-C6EC-4BF1-87CB-E6A9DE7AA029}" dt="2022-05-13T03:29:42.392" v="482" actId="478"/>
          <ac:picMkLst>
            <pc:docMk/>
            <pc:sldMk cId="1047051640" sldId="439"/>
            <ac:picMk id="7" creationId="{1DF96CBE-B21E-4C6A-B2AE-C1477D19E9E9}"/>
          </ac:picMkLst>
        </pc:picChg>
        <pc:picChg chg="del">
          <ac:chgData name="Louise Durrant" userId="fe185ae3-6ac0-42fe-aaac-b4d18004045e" providerId="ADAL" clId="{FF037C5A-C6EC-4BF1-87CB-E6A9DE7AA029}" dt="2022-05-13T03:29:46.192" v="485" actId="478"/>
          <ac:picMkLst>
            <pc:docMk/>
            <pc:sldMk cId="1047051640" sldId="439"/>
            <ac:picMk id="9" creationId="{F28D7691-5371-4D1D-97BA-D4593C8223A3}"/>
          </ac:picMkLst>
        </pc:picChg>
        <pc:picChg chg="del">
          <ac:chgData name="Louise Durrant" userId="fe185ae3-6ac0-42fe-aaac-b4d18004045e" providerId="ADAL" clId="{FF037C5A-C6EC-4BF1-87CB-E6A9DE7AA029}" dt="2022-05-13T03:29:43.864" v="484" actId="478"/>
          <ac:picMkLst>
            <pc:docMk/>
            <pc:sldMk cId="1047051640" sldId="439"/>
            <ac:picMk id="11" creationId="{910AD561-52A1-4533-ABE8-7B5E82FC91E4}"/>
          </ac:picMkLst>
        </pc:picChg>
        <pc:picChg chg="del">
          <ac:chgData name="Louise Durrant" userId="fe185ae3-6ac0-42fe-aaac-b4d18004045e" providerId="ADAL" clId="{FF037C5A-C6EC-4BF1-87CB-E6A9DE7AA029}" dt="2022-05-13T03:29:48.018" v="486" actId="478"/>
          <ac:picMkLst>
            <pc:docMk/>
            <pc:sldMk cId="1047051640" sldId="439"/>
            <ac:picMk id="13" creationId="{B45EAA1A-BDDD-4135-93BF-48311DF64F66}"/>
          </ac:picMkLst>
        </pc:picChg>
        <pc:picChg chg="mod">
          <ac:chgData name="Louise Durrant" userId="fe185ae3-6ac0-42fe-aaac-b4d18004045e" providerId="ADAL" clId="{FF037C5A-C6EC-4BF1-87CB-E6A9DE7AA029}" dt="2022-05-13T03:33:03.275" v="624" actId="1076"/>
          <ac:picMkLst>
            <pc:docMk/>
            <pc:sldMk cId="1047051640" sldId="439"/>
            <ac:picMk id="14" creationId="{3E4C2291-53EB-471E-BE6B-F34326C47B5E}"/>
          </ac:picMkLst>
        </pc:picChg>
        <pc:picChg chg="mod">
          <ac:chgData name="Louise Durrant" userId="fe185ae3-6ac0-42fe-aaac-b4d18004045e" providerId="ADAL" clId="{FF037C5A-C6EC-4BF1-87CB-E6A9DE7AA029}" dt="2022-05-13T03:32:55.078" v="621" actId="1076"/>
          <ac:picMkLst>
            <pc:docMk/>
            <pc:sldMk cId="1047051640" sldId="439"/>
            <ac:picMk id="15" creationId="{5DF5BF9B-92A3-4914-8081-271A141F560D}"/>
          </ac:picMkLst>
        </pc:picChg>
        <pc:picChg chg="add mod">
          <ac:chgData name="Louise Durrant" userId="fe185ae3-6ac0-42fe-aaac-b4d18004045e" providerId="ADAL" clId="{FF037C5A-C6EC-4BF1-87CB-E6A9DE7AA029}" dt="2022-05-13T03:33:14.058" v="627" actId="14100"/>
          <ac:picMkLst>
            <pc:docMk/>
            <pc:sldMk cId="1047051640" sldId="439"/>
            <ac:picMk id="1026" creationId="{36617065-3736-FCFA-ABE4-AA0E58813242}"/>
          </ac:picMkLst>
        </pc:picChg>
      </pc:sldChg>
      <pc:sldChg chg="modSp mod">
        <pc:chgData name="Louise Durrant" userId="fe185ae3-6ac0-42fe-aaac-b4d18004045e" providerId="ADAL" clId="{FF037C5A-C6EC-4BF1-87CB-E6A9DE7AA029}" dt="2022-05-13T03:31:49.959" v="596" actId="14100"/>
        <pc:sldMkLst>
          <pc:docMk/>
          <pc:sldMk cId="2871168944" sldId="440"/>
        </pc:sldMkLst>
        <pc:spChg chg="mod">
          <ac:chgData name="Louise Durrant" userId="fe185ae3-6ac0-42fe-aaac-b4d18004045e" providerId="ADAL" clId="{FF037C5A-C6EC-4BF1-87CB-E6A9DE7AA029}" dt="2022-05-13T03:31:46.042" v="595" actId="27636"/>
          <ac:spMkLst>
            <pc:docMk/>
            <pc:sldMk cId="2871168944" sldId="440"/>
            <ac:spMk id="2" creationId="{DB496487-69EB-4A8A-BB41-903D42F876BF}"/>
          </ac:spMkLst>
        </pc:spChg>
        <pc:spChg chg="mod">
          <ac:chgData name="Louise Durrant" userId="fe185ae3-6ac0-42fe-aaac-b4d18004045e" providerId="ADAL" clId="{FF037C5A-C6EC-4BF1-87CB-E6A9DE7AA029}" dt="2022-05-13T03:31:49.959" v="596" actId="14100"/>
          <ac:spMkLst>
            <pc:docMk/>
            <pc:sldMk cId="2871168944" sldId="440"/>
            <ac:spMk id="14" creationId="{8F9A1175-08C0-F2EF-D547-2A57C41FAD2E}"/>
          </ac:spMkLst>
        </pc:spChg>
      </pc:sldChg>
      <pc:sldChg chg="del">
        <pc:chgData name="Louise Durrant" userId="fe185ae3-6ac0-42fe-aaac-b4d18004045e" providerId="ADAL" clId="{FF037C5A-C6EC-4BF1-87CB-E6A9DE7AA029}" dt="2022-05-13T03:27:59.954" v="375" actId="47"/>
        <pc:sldMkLst>
          <pc:docMk/>
          <pc:sldMk cId="46673564" sldId="447"/>
        </pc:sldMkLst>
      </pc:sldChg>
      <pc:sldChg chg="del">
        <pc:chgData name="Louise Durrant" userId="fe185ae3-6ac0-42fe-aaac-b4d18004045e" providerId="ADAL" clId="{FF037C5A-C6EC-4BF1-87CB-E6A9DE7AA029}" dt="2022-05-13T03:12:18.981" v="0" actId="47"/>
        <pc:sldMkLst>
          <pc:docMk/>
          <pc:sldMk cId="728852762" sldId="448"/>
        </pc:sldMkLst>
      </pc:sldChg>
      <pc:sldChg chg="del">
        <pc:chgData name="Louise Durrant" userId="fe185ae3-6ac0-42fe-aaac-b4d18004045e" providerId="ADAL" clId="{FF037C5A-C6EC-4BF1-87CB-E6A9DE7AA029}" dt="2022-05-13T03:14:34.168" v="38" actId="2696"/>
        <pc:sldMkLst>
          <pc:docMk/>
          <pc:sldMk cId="1857885145" sldId="449"/>
        </pc:sldMkLst>
      </pc:sldChg>
      <pc:sldChg chg="addSp delSp modSp mod">
        <pc:chgData name="Louise Durrant" userId="fe185ae3-6ac0-42fe-aaac-b4d18004045e" providerId="ADAL" clId="{FF037C5A-C6EC-4BF1-87CB-E6A9DE7AA029}" dt="2022-05-13T03:52:41.372" v="638" actId="478"/>
        <pc:sldMkLst>
          <pc:docMk/>
          <pc:sldMk cId="3858252750" sldId="450"/>
        </pc:sldMkLst>
        <pc:picChg chg="add del">
          <ac:chgData name="Louise Durrant" userId="fe185ae3-6ac0-42fe-aaac-b4d18004045e" providerId="ADAL" clId="{FF037C5A-C6EC-4BF1-87CB-E6A9DE7AA029}" dt="2022-05-13T03:52:40.613" v="637" actId="478"/>
          <ac:picMkLst>
            <pc:docMk/>
            <pc:sldMk cId="3858252750" sldId="450"/>
            <ac:picMk id="13" creationId="{886DA30C-D8D2-49FF-A2D8-900CD3FF0AFE}"/>
          </ac:picMkLst>
        </pc:picChg>
        <pc:picChg chg="add mod">
          <ac:chgData name="Louise Durrant" userId="fe185ae3-6ac0-42fe-aaac-b4d18004045e" providerId="ADAL" clId="{FF037C5A-C6EC-4BF1-87CB-E6A9DE7AA029}" dt="2022-05-13T03:37:03.040" v="634" actId="1076"/>
          <ac:picMkLst>
            <pc:docMk/>
            <pc:sldMk cId="3858252750" sldId="450"/>
            <ac:picMk id="14" creationId="{E52DC92E-755C-141D-71A6-4C838CB3FCB4}"/>
          </ac:picMkLst>
        </pc:picChg>
        <pc:picChg chg="del">
          <ac:chgData name="Louise Durrant" userId="fe185ae3-6ac0-42fe-aaac-b4d18004045e" providerId="ADAL" clId="{FF037C5A-C6EC-4BF1-87CB-E6A9DE7AA029}" dt="2022-05-13T03:36:52.298" v="630" actId="478"/>
          <ac:picMkLst>
            <pc:docMk/>
            <pc:sldMk cId="3858252750" sldId="450"/>
            <ac:picMk id="15" creationId="{2EC71143-33B0-7118-7621-044316A5598C}"/>
          </ac:picMkLst>
        </pc:picChg>
        <pc:picChg chg="add del">
          <ac:chgData name="Louise Durrant" userId="fe185ae3-6ac0-42fe-aaac-b4d18004045e" providerId="ADAL" clId="{FF037C5A-C6EC-4BF1-87CB-E6A9DE7AA029}" dt="2022-05-13T03:52:41.372" v="638" actId="478"/>
          <ac:picMkLst>
            <pc:docMk/>
            <pc:sldMk cId="3858252750" sldId="450"/>
            <ac:picMk id="29" creationId="{BBD9C613-5776-E7E7-D045-74C372FCB342}"/>
          </ac:picMkLst>
        </pc:picChg>
      </pc:sldChg>
    </pc:docChg>
  </pc:docChgLst>
  <pc:docChgLst>
    <pc:chgData name="Eisha Sharma" userId="8f0f0c58-6eb3-4d5a-a768-0099ea6c0634" providerId="ADAL" clId="{ED7B6639-F9A8-46F1-8EB8-0A00BE299AD0}"/>
    <pc:docChg chg="custSel modSld">
      <pc:chgData name="Eisha Sharma" userId="8f0f0c58-6eb3-4d5a-a768-0099ea6c0634" providerId="ADAL" clId="{ED7B6639-F9A8-46F1-8EB8-0A00BE299AD0}" dt="2022-05-13T09:09:54.559" v="75" actId="1076"/>
      <pc:docMkLst>
        <pc:docMk/>
      </pc:docMkLst>
      <pc:sldChg chg="addSp delSp modSp mod">
        <pc:chgData name="Eisha Sharma" userId="8f0f0c58-6eb3-4d5a-a768-0099ea6c0634" providerId="ADAL" clId="{ED7B6639-F9A8-46F1-8EB8-0A00BE299AD0}" dt="2022-05-13T09:09:54.559" v="75" actId="1076"/>
        <pc:sldMkLst>
          <pc:docMk/>
          <pc:sldMk cId="3858252750" sldId="450"/>
        </pc:sldMkLst>
        <pc:picChg chg="add mod">
          <ac:chgData name="Eisha Sharma" userId="8f0f0c58-6eb3-4d5a-a768-0099ea6c0634" providerId="ADAL" clId="{ED7B6639-F9A8-46F1-8EB8-0A00BE299AD0}" dt="2022-05-13T09:09:42.598" v="72" actId="1076"/>
          <ac:picMkLst>
            <pc:docMk/>
            <pc:sldMk cId="3858252750" sldId="450"/>
            <ac:picMk id="4" creationId="{4E0264D7-E81A-E9BB-65FB-F9650DCC6169}"/>
          </ac:picMkLst>
        </pc:picChg>
        <pc:picChg chg="mod">
          <ac:chgData name="Eisha Sharma" userId="8f0f0c58-6eb3-4d5a-a768-0099ea6c0634" providerId="ADAL" clId="{ED7B6639-F9A8-46F1-8EB8-0A00BE299AD0}" dt="2022-05-13T09:09:19.726" v="63" actId="1076"/>
          <ac:picMkLst>
            <pc:docMk/>
            <pc:sldMk cId="3858252750" sldId="450"/>
            <ac:picMk id="5" creationId="{7CE892D7-8DC2-116D-EE47-A82F73D8F895}"/>
          </ac:picMkLst>
        </pc:picChg>
        <pc:picChg chg="mod">
          <ac:chgData name="Eisha Sharma" userId="8f0f0c58-6eb3-4d5a-a768-0099ea6c0634" providerId="ADAL" clId="{ED7B6639-F9A8-46F1-8EB8-0A00BE299AD0}" dt="2022-05-13T09:09:54.559" v="75" actId="1076"/>
          <ac:picMkLst>
            <pc:docMk/>
            <pc:sldMk cId="3858252750" sldId="450"/>
            <ac:picMk id="9" creationId="{A7C06854-E72C-21CD-3CA1-EF8ABAC102BE}"/>
          </ac:picMkLst>
        </pc:picChg>
        <pc:picChg chg="mod">
          <ac:chgData name="Eisha Sharma" userId="8f0f0c58-6eb3-4d5a-a768-0099ea6c0634" providerId="ADAL" clId="{ED7B6639-F9A8-46F1-8EB8-0A00BE299AD0}" dt="2022-05-13T09:09:08.546" v="59" actId="1076"/>
          <ac:picMkLst>
            <pc:docMk/>
            <pc:sldMk cId="3858252750" sldId="450"/>
            <ac:picMk id="11" creationId="{894C729B-8551-3EA1-0645-D39A5A4938DD}"/>
          </ac:picMkLst>
        </pc:picChg>
        <pc:picChg chg="del mod">
          <ac:chgData name="Eisha Sharma" userId="8f0f0c58-6eb3-4d5a-a768-0099ea6c0634" providerId="ADAL" clId="{ED7B6639-F9A8-46F1-8EB8-0A00BE299AD0}" dt="2022-05-13T09:08:24.206" v="42" actId="478"/>
          <ac:picMkLst>
            <pc:docMk/>
            <pc:sldMk cId="3858252750" sldId="450"/>
            <ac:picMk id="14" creationId="{E52DC92E-755C-141D-71A6-4C838CB3FCB4}"/>
          </ac:picMkLst>
        </pc:picChg>
        <pc:picChg chg="mod">
          <ac:chgData name="Eisha Sharma" userId="8f0f0c58-6eb3-4d5a-a768-0099ea6c0634" providerId="ADAL" clId="{ED7B6639-F9A8-46F1-8EB8-0A00BE299AD0}" dt="2022-05-13T09:09:15.066" v="62" actId="1076"/>
          <ac:picMkLst>
            <pc:docMk/>
            <pc:sldMk cId="3858252750" sldId="450"/>
            <ac:picMk id="17" creationId="{4C0D2A54-2F62-2EC4-F341-6B7C42AA12AA}"/>
          </ac:picMkLst>
        </pc:picChg>
        <pc:picChg chg="mod">
          <ac:chgData name="Eisha Sharma" userId="8f0f0c58-6eb3-4d5a-a768-0099ea6c0634" providerId="ADAL" clId="{ED7B6639-F9A8-46F1-8EB8-0A00BE299AD0}" dt="2022-05-13T09:08:44.896" v="50" actId="1076"/>
          <ac:picMkLst>
            <pc:docMk/>
            <pc:sldMk cId="3858252750" sldId="450"/>
            <ac:picMk id="21" creationId="{B7491D04-3B87-9FBC-55AE-022F813CD101}"/>
          </ac:picMkLst>
        </pc:picChg>
        <pc:picChg chg="mod">
          <ac:chgData name="Eisha Sharma" userId="8f0f0c58-6eb3-4d5a-a768-0099ea6c0634" providerId="ADAL" clId="{ED7B6639-F9A8-46F1-8EB8-0A00BE299AD0}" dt="2022-05-13T09:09:40.714" v="71" actId="1076"/>
          <ac:picMkLst>
            <pc:docMk/>
            <pc:sldMk cId="3858252750" sldId="450"/>
            <ac:picMk id="23" creationId="{8BF0A4C0-9344-4C2E-747E-FC03FE0AAF54}"/>
          </ac:picMkLst>
        </pc:picChg>
        <pc:picChg chg="mod">
          <ac:chgData name="Eisha Sharma" userId="8f0f0c58-6eb3-4d5a-a768-0099ea6c0634" providerId="ADAL" clId="{ED7B6639-F9A8-46F1-8EB8-0A00BE299AD0}" dt="2022-05-13T09:09:06.899" v="58" actId="1076"/>
          <ac:picMkLst>
            <pc:docMk/>
            <pc:sldMk cId="3858252750" sldId="450"/>
            <ac:picMk id="29" creationId="{BBD9C613-5776-E7E7-D045-74C372FCB342}"/>
          </ac:picMkLst>
        </pc:picChg>
      </pc:sldChg>
    </pc:docChg>
  </pc:docChgLst>
  <pc:docChgLst>
    <pc:chgData name="Eisha Sharma" userId="8f0f0c58-6eb3-4d5a-a768-0099ea6c0634" providerId="ADAL" clId="{AC5E549C-6BA8-4FCF-B023-ED62F1982F9F}"/>
    <pc:docChg chg="undo custSel addSld modSld sldOrd">
      <pc:chgData name="Eisha Sharma" userId="8f0f0c58-6eb3-4d5a-a768-0099ea6c0634" providerId="ADAL" clId="{AC5E549C-6BA8-4FCF-B023-ED62F1982F9F}" dt="2022-05-16T10:09:21.535" v="1288" actId="14734"/>
      <pc:docMkLst>
        <pc:docMk/>
      </pc:docMkLst>
      <pc:sldChg chg="modSp mod">
        <pc:chgData name="Eisha Sharma" userId="8f0f0c58-6eb3-4d5a-a768-0099ea6c0634" providerId="ADAL" clId="{AC5E549C-6BA8-4FCF-B023-ED62F1982F9F}" dt="2022-05-16T09:57:19.852" v="883" actId="6549"/>
        <pc:sldMkLst>
          <pc:docMk/>
          <pc:sldMk cId="3490075763" sldId="428"/>
        </pc:sldMkLst>
        <pc:spChg chg="mod">
          <ac:chgData name="Eisha Sharma" userId="8f0f0c58-6eb3-4d5a-a768-0099ea6c0634" providerId="ADAL" clId="{AC5E549C-6BA8-4FCF-B023-ED62F1982F9F}" dt="2022-05-16T09:57:19.852" v="883" actId="6549"/>
          <ac:spMkLst>
            <pc:docMk/>
            <pc:sldMk cId="3490075763" sldId="428"/>
            <ac:spMk id="3" creationId="{78BB2CD8-CEF1-4E84-8862-929478C18363}"/>
          </ac:spMkLst>
        </pc:spChg>
      </pc:sldChg>
      <pc:sldChg chg="modSp mod">
        <pc:chgData name="Eisha Sharma" userId="8f0f0c58-6eb3-4d5a-a768-0099ea6c0634" providerId="ADAL" clId="{AC5E549C-6BA8-4FCF-B023-ED62F1982F9F}" dt="2022-05-16T09:39:09.586" v="283" actId="20577"/>
        <pc:sldMkLst>
          <pc:docMk/>
          <pc:sldMk cId="3373501366" sldId="430"/>
        </pc:sldMkLst>
        <pc:spChg chg="mod">
          <ac:chgData name="Eisha Sharma" userId="8f0f0c58-6eb3-4d5a-a768-0099ea6c0634" providerId="ADAL" clId="{AC5E549C-6BA8-4FCF-B023-ED62F1982F9F}" dt="2022-05-16T09:39:09.586" v="283" actId="20577"/>
          <ac:spMkLst>
            <pc:docMk/>
            <pc:sldMk cId="3373501366" sldId="430"/>
            <ac:spMk id="3" creationId="{78BB2CD8-CEF1-4E84-8862-929478C18363}"/>
          </ac:spMkLst>
        </pc:spChg>
      </pc:sldChg>
      <pc:sldChg chg="modSp mod">
        <pc:chgData name="Eisha Sharma" userId="8f0f0c58-6eb3-4d5a-a768-0099ea6c0634" providerId="ADAL" clId="{AC5E549C-6BA8-4FCF-B023-ED62F1982F9F}" dt="2022-05-16T10:04:41.196" v="926" actId="20577"/>
        <pc:sldMkLst>
          <pc:docMk/>
          <pc:sldMk cId="999402781" sldId="431"/>
        </pc:sldMkLst>
        <pc:spChg chg="mod">
          <ac:chgData name="Eisha Sharma" userId="8f0f0c58-6eb3-4d5a-a768-0099ea6c0634" providerId="ADAL" clId="{AC5E549C-6BA8-4FCF-B023-ED62F1982F9F}" dt="2022-05-16T10:04:41.196" v="926" actId="20577"/>
          <ac:spMkLst>
            <pc:docMk/>
            <pc:sldMk cId="999402781" sldId="431"/>
            <ac:spMk id="3" creationId="{78BB2CD8-CEF1-4E84-8862-929478C18363}"/>
          </ac:spMkLst>
        </pc:spChg>
      </pc:sldChg>
      <pc:sldChg chg="modSp mod">
        <pc:chgData name="Eisha Sharma" userId="8f0f0c58-6eb3-4d5a-a768-0099ea6c0634" providerId="ADAL" clId="{AC5E549C-6BA8-4FCF-B023-ED62F1982F9F}" dt="2022-05-16T09:42:33.122" v="455" actId="20577"/>
        <pc:sldMkLst>
          <pc:docMk/>
          <pc:sldMk cId="3368032370" sldId="432"/>
        </pc:sldMkLst>
        <pc:spChg chg="mod">
          <ac:chgData name="Eisha Sharma" userId="8f0f0c58-6eb3-4d5a-a768-0099ea6c0634" providerId="ADAL" clId="{AC5E549C-6BA8-4FCF-B023-ED62F1982F9F}" dt="2022-05-16T09:42:33.122" v="455" actId="20577"/>
          <ac:spMkLst>
            <pc:docMk/>
            <pc:sldMk cId="3368032370" sldId="432"/>
            <ac:spMk id="3" creationId="{78BB2CD8-CEF1-4E84-8862-929478C18363}"/>
          </ac:spMkLst>
        </pc:spChg>
      </pc:sldChg>
      <pc:sldChg chg="modSp mod">
        <pc:chgData name="Eisha Sharma" userId="8f0f0c58-6eb3-4d5a-a768-0099ea6c0634" providerId="ADAL" clId="{AC5E549C-6BA8-4FCF-B023-ED62F1982F9F}" dt="2022-05-16T09:36:50.568" v="197" actId="313"/>
        <pc:sldMkLst>
          <pc:docMk/>
          <pc:sldMk cId="3754021727" sldId="437"/>
        </pc:sldMkLst>
        <pc:spChg chg="mod">
          <ac:chgData name="Eisha Sharma" userId="8f0f0c58-6eb3-4d5a-a768-0099ea6c0634" providerId="ADAL" clId="{AC5E549C-6BA8-4FCF-B023-ED62F1982F9F}" dt="2022-05-16T09:36:50.568" v="197" actId="313"/>
          <ac:spMkLst>
            <pc:docMk/>
            <pc:sldMk cId="3754021727" sldId="437"/>
            <ac:spMk id="3" creationId="{78BB2CD8-CEF1-4E84-8862-929478C18363}"/>
          </ac:spMkLst>
        </pc:spChg>
      </pc:sldChg>
      <pc:sldChg chg="ord">
        <pc:chgData name="Eisha Sharma" userId="8f0f0c58-6eb3-4d5a-a768-0099ea6c0634" providerId="ADAL" clId="{AC5E549C-6BA8-4FCF-B023-ED62F1982F9F}" dt="2022-05-16T10:05:20.613" v="928"/>
        <pc:sldMkLst>
          <pc:docMk/>
          <pc:sldMk cId="1047051640" sldId="439"/>
        </pc:sldMkLst>
      </pc:sldChg>
      <pc:sldChg chg="modSp mod">
        <pc:chgData name="Eisha Sharma" userId="8f0f0c58-6eb3-4d5a-a768-0099ea6c0634" providerId="ADAL" clId="{AC5E549C-6BA8-4FCF-B023-ED62F1982F9F}" dt="2022-05-16T09:35:52.019" v="192" actId="1076"/>
        <pc:sldMkLst>
          <pc:docMk/>
          <pc:sldMk cId="903585405" sldId="446"/>
        </pc:sldMkLst>
        <pc:spChg chg="mod">
          <ac:chgData name="Eisha Sharma" userId="8f0f0c58-6eb3-4d5a-a768-0099ea6c0634" providerId="ADAL" clId="{AC5E549C-6BA8-4FCF-B023-ED62F1982F9F}" dt="2022-05-16T09:35:52.019" v="192" actId="1076"/>
          <ac:spMkLst>
            <pc:docMk/>
            <pc:sldMk cId="903585405" sldId="446"/>
            <ac:spMk id="2" creationId="{2D07C5DD-9E33-B35D-A235-942D325D729A}"/>
          </ac:spMkLst>
        </pc:spChg>
      </pc:sldChg>
      <pc:sldChg chg="addSp delSp modSp new mod">
        <pc:chgData name="Eisha Sharma" userId="8f0f0c58-6eb3-4d5a-a768-0099ea6c0634" providerId="ADAL" clId="{AC5E549C-6BA8-4FCF-B023-ED62F1982F9F}" dt="2022-05-16T10:09:21.535" v="1288" actId="14734"/>
        <pc:sldMkLst>
          <pc:docMk/>
          <pc:sldMk cId="1561419861" sldId="451"/>
        </pc:sldMkLst>
        <pc:spChg chg="mod">
          <ac:chgData name="Eisha Sharma" userId="8f0f0c58-6eb3-4d5a-a768-0099ea6c0634" providerId="ADAL" clId="{AC5E549C-6BA8-4FCF-B023-ED62F1982F9F}" dt="2022-05-16T09:58:37.796" v="921" actId="20577"/>
          <ac:spMkLst>
            <pc:docMk/>
            <pc:sldMk cId="1561419861" sldId="451"/>
            <ac:spMk id="2" creationId="{925EBE31-66ED-464E-0CE4-B8358A71B264}"/>
          </ac:spMkLst>
        </pc:spChg>
        <pc:spChg chg="del">
          <ac:chgData name="Eisha Sharma" userId="8f0f0c58-6eb3-4d5a-a768-0099ea6c0634" providerId="ADAL" clId="{AC5E549C-6BA8-4FCF-B023-ED62F1982F9F}" dt="2022-05-16T10:05:49.410" v="930" actId="478"/>
          <ac:spMkLst>
            <pc:docMk/>
            <pc:sldMk cId="1561419861" sldId="451"/>
            <ac:spMk id="3" creationId="{757B811B-3FC2-7877-C9B1-F201A3E96CA0}"/>
          </ac:spMkLst>
        </pc:spChg>
        <pc:graphicFrameChg chg="add mod modGraphic">
          <ac:chgData name="Eisha Sharma" userId="8f0f0c58-6eb3-4d5a-a768-0099ea6c0634" providerId="ADAL" clId="{AC5E549C-6BA8-4FCF-B023-ED62F1982F9F}" dt="2022-05-16T10:09:21.535" v="1288" actId="14734"/>
          <ac:graphicFrameMkLst>
            <pc:docMk/>
            <pc:sldMk cId="1561419861" sldId="451"/>
            <ac:graphicFrameMk id="4" creationId="{E4949421-A85D-4B5E-8D4B-1ED0249D7E4C}"/>
          </ac:graphicFrameMkLst>
        </pc:graphicFrameChg>
      </pc:sldChg>
    </pc:docChg>
  </pc:docChgLst>
  <pc:docChgLst>
    <pc:chgData name="Louise Durrant" userId="fe185ae3-6ac0-42fe-aaac-b4d18004045e" providerId="ADAL" clId="{0D1AB509-D956-4F41-B2EB-C5F003EE3081}"/>
    <pc:docChg chg="modSld">
      <pc:chgData name="Louise Durrant" userId="fe185ae3-6ac0-42fe-aaac-b4d18004045e" providerId="ADAL" clId="{0D1AB509-D956-4F41-B2EB-C5F003EE3081}" dt="2022-05-17T14:06:02.790" v="92"/>
      <pc:docMkLst>
        <pc:docMk/>
      </pc:docMkLst>
      <pc:sldChg chg="addSp modSp">
        <pc:chgData name="Louise Durrant" userId="fe185ae3-6ac0-42fe-aaac-b4d18004045e" providerId="ADAL" clId="{0D1AB509-D956-4F41-B2EB-C5F003EE3081}" dt="2022-05-17T14:05:59.704" v="90"/>
        <pc:sldMkLst>
          <pc:docMk/>
          <pc:sldMk cId="3929120661" sldId="427"/>
        </pc:sldMkLst>
        <pc:spChg chg="add mod">
          <ac:chgData name="Louise Durrant" userId="fe185ae3-6ac0-42fe-aaac-b4d18004045e" providerId="ADAL" clId="{0D1AB509-D956-4F41-B2EB-C5F003EE3081}" dt="2022-05-17T14:05:59.704" v="90"/>
          <ac:spMkLst>
            <pc:docMk/>
            <pc:sldMk cId="3929120661" sldId="427"/>
            <ac:spMk id="6" creationId="{2AA7F9E1-DC62-D4A9-C38C-1C6844EC684E}"/>
          </ac:spMkLst>
        </pc:spChg>
      </pc:sldChg>
      <pc:sldChg chg="addSp modSp">
        <pc:chgData name="Louise Durrant" userId="fe185ae3-6ac0-42fe-aaac-b4d18004045e" providerId="ADAL" clId="{0D1AB509-D956-4F41-B2EB-C5F003EE3081}" dt="2022-05-17T14:06:02.790" v="92"/>
        <pc:sldMkLst>
          <pc:docMk/>
          <pc:sldMk cId="3490075763" sldId="428"/>
        </pc:sldMkLst>
        <pc:spChg chg="add mod">
          <ac:chgData name="Louise Durrant" userId="fe185ae3-6ac0-42fe-aaac-b4d18004045e" providerId="ADAL" clId="{0D1AB509-D956-4F41-B2EB-C5F003EE3081}" dt="2022-05-17T14:06:02.790" v="92"/>
          <ac:spMkLst>
            <pc:docMk/>
            <pc:sldMk cId="3490075763" sldId="428"/>
            <ac:spMk id="6" creationId="{DEE69B5E-B3C3-A465-C760-B18CEB79892C}"/>
          </ac:spMkLst>
        </pc:spChg>
      </pc:sldChg>
      <pc:sldChg chg="addSp modSp">
        <pc:chgData name="Louise Durrant" userId="fe185ae3-6ac0-42fe-aaac-b4d18004045e" providerId="ADAL" clId="{0D1AB509-D956-4F41-B2EB-C5F003EE3081}" dt="2022-05-17T14:06:01.252" v="91"/>
        <pc:sldMkLst>
          <pc:docMk/>
          <pc:sldMk cId="3042928960" sldId="429"/>
        </pc:sldMkLst>
        <pc:spChg chg="add mod">
          <ac:chgData name="Louise Durrant" userId="fe185ae3-6ac0-42fe-aaac-b4d18004045e" providerId="ADAL" clId="{0D1AB509-D956-4F41-B2EB-C5F003EE3081}" dt="2022-05-17T14:06:01.252" v="91"/>
          <ac:spMkLst>
            <pc:docMk/>
            <pc:sldMk cId="3042928960" sldId="429"/>
            <ac:spMk id="6" creationId="{4819A7D4-3B40-8A42-357F-906C9F7A528A}"/>
          </ac:spMkLst>
        </pc:spChg>
      </pc:sldChg>
      <pc:sldChg chg="addSp modSp">
        <pc:chgData name="Louise Durrant" userId="fe185ae3-6ac0-42fe-aaac-b4d18004045e" providerId="ADAL" clId="{0D1AB509-D956-4F41-B2EB-C5F003EE3081}" dt="2022-05-17T14:05:54.510" v="87"/>
        <pc:sldMkLst>
          <pc:docMk/>
          <pc:sldMk cId="3373501366" sldId="430"/>
        </pc:sldMkLst>
        <pc:spChg chg="add mod">
          <ac:chgData name="Louise Durrant" userId="fe185ae3-6ac0-42fe-aaac-b4d18004045e" providerId="ADAL" clId="{0D1AB509-D956-4F41-B2EB-C5F003EE3081}" dt="2022-05-17T14:05:54.510" v="87"/>
          <ac:spMkLst>
            <pc:docMk/>
            <pc:sldMk cId="3373501366" sldId="430"/>
            <ac:spMk id="5" creationId="{1ADC6C7D-94BD-F6DB-CF49-68D82CE92919}"/>
          </ac:spMkLst>
        </pc:spChg>
      </pc:sldChg>
      <pc:sldChg chg="addSp modSp mod">
        <pc:chgData name="Louise Durrant" userId="fe185ae3-6ac0-42fe-aaac-b4d18004045e" providerId="ADAL" clId="{0D1AB509-D956-4F41-B2EB-C5F003EE3081}" dt="2022-05-17T14:05:58.283" v="89"/>
        <pc:sldMkLst>
          <pc:docMk/>
          <pc:sldMk cId="999402781" sldId="431"/>
        </pc:sldMkLst>
        <pc:spChg chg="mod">
          <ac:chgData name="Louise Durrant" userId="fe185ae3-6ac0-42fe-aaac-b4d18004045e" providerId="ADAL" clId="{0D1AB509-D956-4F41-B2EB-C5F003EE3081}" dt="2022-05-16T10:05:22.074" v="30" actId="20577"/>
          <ac:spMkLst>
            <pc:docMk/>
            <pc:sldMk cId="999402781" sldId="431"/>
            <ac:spMk id="3" creationId="{78BB2CD8-CEF1-4E84-8862-929478C18363}"/>
          </ac:spMkLst>
        </pc:spChg>
        <pc:spChg chg="add mod">
          <ac:chgData name="Louise Durrant" userId="fe185ae3-6ac0-42fe-aaac-b4d18004045e" providerId="ADAL" clId="{0D1AB509-D956-4F41-B2EB-C5F003EE3081}" dt="2022-05-17T14:05:58.283" v="89"/>
          <ac:spMkLst>
            <pc:docMk/>
            <pc:sldMk cId="999402781" sldId="431"/>
            <ac:spMk id="6" creationId="{72A57166-61A0-35F5-23EA-E0C65B2D09F2}"/>
          </ac:spMkLst>
        </pc:spChg>
      </pc:sldChg>
      <pc:sldChg chg="addSp modSp">
        <pc:chgData name="Louise Durrant" userId="fe185ae3-6ac0-42fe-aaac-b4d18004045e" providerId="ADAL" clId="{0D1AB509-D956-4F41-B2EB-C5F003EE3081}" dt="2022-05-17T14:05:56.418" v="88"/>
        <pc:sldMkLst>
          <pc:docMk/>
          <pc:sldMk cId="3368032370" sldId="432"/>
        </pc:sldMkLst>
        <pc:spChg chg="add mod">
          <ac:chgData name="Louise Durrant" userId="fe185ae3-6ac0-42fe-aaac-b4d18004045e" providerId="ADAL" clId="{0D1AB509-D956-4F41-B2EB-C5F003EE3081}" dt="2022-05-17T14:05:56.418" v="88"/>
          <ac:spMkLst>
            <pc:docMk/>
            <pc:sldMk cId="3368032370" sldId="432"/>
            <ac:spMk id="6" creationId="{8CFD3D07-5D12-6D7A-6C5E-9AA557703199}"/>
          </ac:spMkLst>
        </pc:spChg>
      </pc:sldChg>
      <pc:sldChg chg="addSp modSp">
        <pc:chgData name="Louise Durrant" userId="fe185ae3-6ac0-42fe-aaac-b4d18004045e" providerId="ADAL" clId="{0D1AB509-D956-4F41-B2EB-C5F003EE3081}" dt="2022-05-17T14:05:48.392" v="85"/>
        <pc:sldMkLst>
          <pc:docMk/>
          <pc:sldMk cId="3303321062" sldId="436"/>
        </pc:sldMkLst>
        <pc:spChg chg="add mod">
          <ac:chgData name="Louise Durrant" userId="fe185ae3-6ac0-42fe-aaac-b4d18004045e" providerId="ADAL" clId="{0D1AB509-D956-4F41-B2EB-C5F003EE3081}" dt="2022-05-17T14:05:48.392" v="85"/>
          <ac:spMkLst>
            <pc:docMk/>
            <pc:sldMk cId="3303321062" sldId="436"/>
            <ac:spMk id="6" creationId="{D9998F51-E28A-5974-0E09-C703B23D1C99}"/>
          </ac:spMkLst>
        </pc:spChg>
      </pc:sldChg>
      <pc:sldChg chg="addSp modSp">
        <pc:chgData name="Louise Durrant" userId="fe185ae3-6ac0-42fe-aaac-b4d18004045e" providerId="ADAL" clId="{0D1AB509-D956-4F41-B2EB-C5F003EE3081}" dt="2022-05-17T14:05:51.292" v="86"/>
        <pc:sldMkLst>
          <pc:docMk/>
          <pc:sldMk cId="3754021727" sldId="437"/>
        </pc:sldMkLst>
        <pc:spChg chg="add mod">
          <ac:chgData name="Louise Durrant" userId="fe185ae3-6ac0-42fe-aaac-b4d18004045e" providerId="ADAL" clId="{0D1AB509-D956-4F41-B2EB-C5F003EE3081}" dt="2022-05-17T14:05:51.292" v="86"/>
          <ac:spMkLst>
            <pc:docMk/>
            <pc:sldMk cId="3754021727" sldId="437"/>
            <ac:spMk id="6" creationId="{0F675FD6-94FE-C79B-55BE-FA3B32A2ABC1}"/>
          </ac:spMkLst>
        </pc:spChg>
      </pc:sldChg>
      <pc:sldChg chg="addSp modSp mod">
        <pc:chgData name="Louise Durrant" userId="fe185ae3-6ac0-42fe-aaac-b4d18004045e" providerId="ADAL" clId="{0D1AB509-D956-4F41-B2EB-C5F003EE3081}" dt="2022-05-17T14:05:39.872" v="84" actId="122"/>
        <pc:sldMkLst>
          <pc:docMk/>
          <pc:sldMk cId="1030963992" sldId="438"/>
        </pc:sldMkLst>
        <pc:spChg chg="add mod">
          <ac:chgData name="Louise Durrant" userId="fe185ae3-6ac0-42fe-aaac-b4d18004045e" providerId="ADAL" clId="{0D1AB509-D956-4F41-B2EB-C5F003EE3081}" dt="2022-05-17T14:05:39.872" v="84" actId="122"/>
          <ac:spMkLst>
            <pc:docMk/>
            <pc:sldMk cId="1030963992" sldId="438"/>
            <ac:spMk id="4" creationId="{69657F1E-5FC6-AF65-BB30-5C5B1F7FFA35}"/>
          </ac:spMkLst>
        </pc:spChg>
      </pc:sldChg>
      <pc:sldChg chg="modSp mod">
        <pc:chgData name="Louise Durrant" userId="fe185ae3-6ac0-42fe-aaac-b4d18004045e" providerId="ADAL" clId="{0D1AB509-D956-4F41-B2EB-C5F003EE3081}" dt="2022-05-16T10:05:11.888" v="29" actId="20577"/>
        <pc:sldMkLst>
          <pc:docMk/>
          <pc:sldMk cId="903585405" sldId="446"/>
        </pc:sldMkLst>
        <pc:spChg chg="mod">
          <ac:chgData name="Louise Durrant" userId="fe185ae3-6ac0-42fe-aaac-b4d18004045e" providerId="ADAL" clId="{0D1AB509-D956-4F41-B2EB-C5F003EE3081}" dt="2022-05-16T10:05:11.888" v="29" actId="20577"/>
          <ac:spMkLst>
            <pc:docMk/>
            <pc:sldMk cId="903585405" sldId="446"/>
            <ac:spMk id="2" creationId="{2D07C5DD-9E33-B35D-A235-942D325D729A}"/>
          </ac:spMkLst>
        </pc:spChg>
      </pc:sldChg>
      <pc:sldChg chg="modSp mod">
        <pc:chgData name="Louise Durrant" userId="fe185ae3-6ac0-42fe-aaac-b4d18004045e" providerId="ADAL" clId="{0D1AB509-D956-4F41-B2EB-C5F003EE3081}" dt="2022-05-16T10:09:08.439" v="32" actId="20577"/>
        <pc:sldMkLst>
          <pc:docMk/>
          <pc:sldMk cId="1561419861" sldId="451"/>
        </pc:sldMkLst>
        <pc:graphicFrameChg chg="modGraphic">
          <ac:chgData name="Louise Durrant" userId="fe185ae3-6ac0-42fe-aaac-b4d18004045e" providerId="ADAL" clId="{0D1AB509-D956-4F41-B2EB-C5F003EE3081}" dt="2022-05-16T10:09:08.439" v="32" actId="20577"/>
          <ac:graphicFrameMkLst>
            <pc:docMk/>
            <pc:sldMk cId="1561419861" sldId="451"/>
            <ac:graphicFrameMk id="4" creationId="{E4949421-A85D-4B5E-8D4B-1ED0249D7E4C}"/>
          </ac:graphicFrameMkLst>
        </pc:graphicFrameChg>
      </pc:sldChg>
    </pc:docChg>
  </pc:docChgLst>
  <pc:docChgLst>
    <pc:chgData name="Louise Durrant" userId="fe185ae3-6ac0-42fe-aaac-b4d18004045e" providerId="ADAL" clId="{20A9EDC5-1D43-4BCD-ACD4-AF415A8C2156}"/>
    <pc:docChg chg="custSel modSld">
      <pc:chgData name="Louise Durrant" userId="fe185ae3-6ac0-42fe-aaac-b4d18004045e" providerId="ADAL" clId="{20A9EDC5-1D43-4BCD-ACD4-AF415A8C2156}" dt="2022-05-13T10:32:17.536" v="45" actId="20577"/>
      <pc:docMkLst>
        <pc:docMk/>
      </pc:docMkLst>
      <pc:sldChg chg="modSp mod">
        <pc:chgData name="Louise Durrant" userId="fe185ae3-6ac0-42fe-aaac-b4d18004045e" providerId="ADAL" clId="{20A9EDC5-1D43-4BCD-ACD4-AF415A8C2156}" dt="2022-05-13T07:05:46.890" v="1" actId="20577"/>
        <pc:sldMkLst>
          <pc:docMk/>
          <pc:sldMk cId="3508787874" sldId="419"/>
        </pc:sldMkLst>
        <pc:spChg chg="mod">
          <ac:chgData name="Louise Durrant" userId="fe185ae3-6ac0-42fe-aaac-b4d18004045e" providerId="ADAL" clId="{20A9EDC5-1D43-4BCD-ACD4-AF415A8C2156}" dt="2022-05-13T07:05:46.890" v="1" actId="20577"/>
          <ac:spMkLst>
            <pc:docMk/>
            <pc:sldMk cId="3508787874" sldId="419"/>
            <ac:spMk id="7" creationId="{4BF39A3C-56E1-4E3E-8C96-5AC53071008A}"/>
          </ac:spMkLst>
        </pc:spChg>
      </pc:sldChg>
      <pc:sldChg chg="modSp mod">
        <pc:chgData name="Louise Durrant" userId="fe185ae3-6ac0-42fe-aaac-b4d18004045e" providerId="ADAL" clId="{20A9EDC5-1D43-4BCD-ACD4-AF415A8C2156}" dt="2022-05-13T10:32:17.536" v="45" actId="20577"/>
        <pc:sldMkLst>
          <pc:docMk/>
          <pc:sldMk cId="1047051640" sldId="439"/>
        </pc:sldMkLst>
        <pc:spChg chg="mod">
          <ac:chgData name="Louise Durrant" userId="fe185ae3-6ac0-42fe-aaac-b4d18004045e" providerId="ADAL" clId="{20A9EDC5-1D43-4BCD-ACD4-AF415A8C2156}" dt="2022-05-13T10:32:17.536" v="45" actId="20577"/>
          <ac:spMkLst>
            <pc:docMk/>
            <pc:sldMk cId="1047051640" sldId="439"/>
            <ac:spMk id="12" creationId="{FD66010D-929C-AE69-1D2F-65629E2DF40A}"/>
          </ac:spMkLst>
        </pc:spChg>
      </pc:sldChg>
      <pc:sldChg chg="delSp modSp mod">
        <pc:chgData name="Louise Durrant" userId="fe185ae3-6ac0-42fe-aaac-b4d18004045e" providerId="ADAL" clId="{20A9EDC5-1D43-4BCD-ACD4-AF415A8C2156}" dt="2022-05-13T08:09:10.850" v="44" actId="14100"/>
        <pc:sldMkLst>
          <pc:docMk/>
          <pc:sldMk cId="3858252750" sldId="450"/>
        </pc:sldMkLst>
        <pc:picChg chg="mod">
          <ac:chgData name="Louise Durrant" userId="fe185ae3-6ac0-42fe-aaac-b4d18004045e" providerId="ADAL" clId="{20A9EDC5-1D43-4BCD-ACD4-AF415A8C2156}" dt="2022-05-13T08:08:36.765" v="34" actId="14100"/>
          <ac:picMkLst>
            <pc:docMk/>
            <pc:sldMk cId="3858252750" sldId="450"/>
            <ac:picMk id="5" creationId="{7CE892D7-8DC2-116D-EE47-A82F73D8F895}"/>
          </ac:picMkLst>
        </pc:picChg>
        <pc:picChg chg="del">
          <ac:chgData name="Louise Durrant" userId="fe185ae3-6ac0-42fe-aaac-b4d18004045e" providerId="ADAL" clId="{20A9EDC5-1D43-4BCD-ACD4-AF415A8C2156}" dt="2022-05-13T08:07:03.260" v="10" actId="478"/>
          <ac:picMkLst>
            <pc:docMk/>
            <pc:sldMk cId="3858252750" sldId="450"/>
            <ac:picMk id="7" creationId="{C35C70EB-2672-572A-11D5-C9E2B0B866CF}"/>
          </ac:picMkLst>
        </pc:picChg>
        <pc:picChg chg="mod">
          <ac:chgData name="Louise Durrant" userId="fe185ae3-6ac0-42fe-aaac-b4d18004045e" providerId="ADAL" clId="{20A9EDC5-1D43-4BCD-ACD4-AF415A8C2156}" dt="2022-05-13T08:08:29.741" v="32" actId="1076"/>
          <ac:picMkLst>
            <pc:docMk/>
            <pc:sldMk cId="3858252750" sldId="450"/>
            <ac:picMk id="9" creationId="{A7C06854-E72C-21CD-3CA1-EF8ABAC102BE}"/>
          </ac:picMkLst>
        </pc:picChg>
        <pc:picChg chg="mod">
          <ac:chgData name="Louise Durrant" userId="fe185ae3-6ac0-42fe-aaac-b4d18004045e" providerId="ADAL" clId="{20A9EDC5-1D43-4BCD-ACD4-AF415A8C2156}" dt="2022-05-13T08:09:10.850" v="44" actId="14100"/>
          <ac:picMkLst>
            <pc:docMk/>
            <pc:sldMk cId="3858252750" sldId="450"/>
            <ac:picMk id="11" creationId="{894C729B-8551-3EA1-0645-D39A5A4938DD}"/>
          </ac:picMkLst>
        </pc:picChg>
        <pc:picChg chg="del">
          <ac:chgData name="Louise Durrant" userId="fe185ae3-6ac0-42fe-aaac-b4d18004045e" providerId="ADAL" clId="{20A9EDC5-1D43-4BCD-ACD4-AF415A8C2156}" dt="2022-05-13T08:07:22.880" v="12" actId="478"/>
          <ac:picMkLst>
            <pc:docMk/>
            <pc:sldMk cId="3858252750" sldId="450"/>
            <ac:picMk id="13" creationId="{886DA30C-D8D2-49FF-A2D8-900CD3FF0AFE}"/>
          </ac:picMkLst>
        </pc:picChg>
        <pc:picChg chg="mod">
          <ac:chgData name="Louise Durrant" userId="fe185ae3-6ac0-42fe-aaac-b4d18004045e" providerId="ADAL" clId="{20A9EDC5-1D43-4BCD-ACD4-AF415A8C2156}" dt="2022-05-13T08:08:56.079" v="40" actId="1076"/>
          <ac:picMkLst>
            <pc:docMk/>
            <pc:sldMk cId="3858252750" sldId="450"/>
            <ac:picMk id="14" creationId="{E52DC92E-755C-141D-71A6-4C838CB3FCB4}"/>
          </ac:picMkLst>
        </pc:picChg>
        <pc:picChg chg="mod">
          <ac:chgData name="Louise Durrant" userId="fe185ae3-6ac0-42fe-aaac-b4d18004045e" providerId="ADAL" clId="{20A9EDC5-1D43-4BCD-ACD4-AF415A8C2156}" dt="2022-05-13T08:09:07.325" v="43" actId="14100"/>
          <ac:picMkLst>
            <pc:docMk/>
            <pc:sldMk cId="3858252750" sldId="450"/>
            <ac:picMk id="17" creationId="{4C0D2A54-2F62-2EC4-F341-6B7C42AA12AA}"/>
          </ac:picMkLst>
        </pc:picChg>
        <pc:picChg chg="mod">
          <ac:chgData name="Louise Durrant" userId="fe185ae3-6ac0-42fe-aaac-b4d18004045e" providerId="ADAL" clId="{20A9EDC5-1D43-4BCD-ACD4-AF415A8C2156}" dt="2022-05-13T08:08:12.950" v="27" actId="14100"/>
          <ac:picMkLst>
            <pc:docMk/>
            <pc:sldMk cId="3858252750" sldId="450"/>
            <ac:picMk id="21" creationId="{B7491D04-3B87-9FBC-55AE-022F813CD101}"/>
          </ac:picMkLst>
        </pc:picChg>
        <pc:picChg chg="mod">
          <ac:chgData name="Louise Durrant" userId="fe185ae3-6ac0-42fe-aaac-b4d18004045e" providerId="ADAL" clId="{20A9EDC5-1D43-4BCD-ACD4-AF415A8C2156}" dt="2022-05-13T08:09:01.813" v="42" actId="1076"/>
          <ac:picMkLst>
            <pc:docMk/>
            <pc:sldMk cId="3858252750" sldId="450"/>
            <ac:picMk id="23" creationId="{8BF0A4C0-9344-4C2E-747E-FC03FE0AAF54}"/>
          </ac:picMkLst>
        </pc:picChg>
        <pc:picChg chg="del">
          <ac:chgData name="Louise Durrant" userId="fe185ae3-6ac0-42fe-aaac-b4d18004045e" providerId="ADAL" clId="{20A9EDC5-1D43-4BCD-ACD4-AF415A8C2156}" dt="2022-05-13T08:07:20.232" v="11" actId="478"/>
          <ac:picMkLst>
            <pc:docMk/>
            <pc:sldMk cId="3858252750" sldId="450"/>
            <ac:picMk id="27" creationId="{B013B0BA-4796-E1F5-C876-8ED3A22A5F43}"/>
          </ac:picMkLst>
        </pc:picChg>
        <pc:picChg chg="mod">
          <ac:chgData name="Louise Durrant" userId="fe185ae3-6ac0-42fe-aaac-b4d18004045e" providerId="ADAL" clId="{20A9EDC5-1D43-4BCD-ACD4-AF415A8C2156}" dt="2022-05-13T08:08:43.768" v="36" actId="1076"/>
          <ac:picMkLst>
            <pc:docMk/>
            <pc:sldMk cId="3858252750" sldId="450"/>
            <ac:picMk id="29" creationId="{BBD9C613-5776-E7E7-D045-74C372FCB34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4682F-F51F-AB45-987C-E929843F021D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66FF4A-AB65-7D45-A481-EBCF326403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83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66FF4A-AB65-7D45-A481-EBCF326403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91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35266-84C1-5644-A21D-EEB4AE06D37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7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3CBB80CD-7D10-D649-B898-1A94566AE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50960" y="280400"/>
            <a:ext cx="2783840" cy="86995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7884971-042A-8842-A5FE-6AC434B5DC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235927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1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AD69F52-471A-AF48-82FB-76FC62444E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8" y="2871635"/>
            <a:ext cx="8235926" cy="557365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divi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4B40599-B26E-234A-B113-BE7AECCA87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20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Pink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C3358C-CFBA-594F-9642-86C913598C4F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603A102-005B-A642-8126-E5C93FF430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03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183328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64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9CB8AE5-F581-1548-82EF-6DEBC3023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1" y="703384"/>
            <a:ext cx="10589793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C598F20-CF77-594C-B8EF-91FDE3724D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1" y="2262470"/>
            <a:ext cx="10589794" cy="3892146"/>
          </a:xfrm>
        </p:spPr>
        <p:txBody>
          <a:bodyPr>
            <a:normAutofit/>
          </a:bodyPr>
          <a:lstStyle>
            <a:lvl1pPr marL="0" marR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marL="0" marR="0" lvl="0" indent="-11113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7E3206-C3B6-1A44-AA3D-E2BC0EA72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8891" y="1640932"/>
            <a:ext cx="10589793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09A7F-5ABE-5C48-ACCB-9C236D2232F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D8FC27C-19DF-F446-8A12-5E1D798FFD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53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DFA835BA-20C5-DA4B-8518-72E783AD0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01070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8892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27A242-6236-0341-B7C7-7CE47CB8EF63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FA27620-FB01-0149-B9D3-F57234CDF1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16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34018"/>
            <a:ext cx="4771444" cy="4285427"/>
          </a:xfr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723995-8BFF-E840-BA7D-570C8FF42DE8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C45D34-B6D0-5F49-9E27-5CA854B76A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25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content + image right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0FEC7D7-9264-BA40-ADD8-F31B31399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879635"/>
            <a:ext cx="4771444" cy="3962365"/>
          </a:xfrm>
          <a:ln w="190500" cap="sq">
            <a:solidFill>
              <a:schemeClr val="accent1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0F710F-5606-7646-A322-512C2DF26FF5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C8F5FC17-0365-7844-9C68-88F0B600D5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7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content + image right gre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47FCD96-9DEF-DE43-BA7E-C3EA2FA521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ACC9805-01DC-7F49-A819-B4690A2FA32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70656" y="1905361"/>
            <a:ext cx="4771444" cy="3987439"/>
          </a:xfrm>
          <a:ln w="190500" cap="sq">
            <a:solidFill>
              <a:srgbClr val="F6F6F6"/>
            </a:solidFill>
            <a:miter lim="800000"/>
          </a:ln>
        </p:spPr>
        <p:txBody>
          <a:bodyPr/>
          <a:lstStyle>
            <a:lvl1pPr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4E5D589-72E0-BD4A-9A78-F78AE9ABE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A68431-98DC-F74F-AD3C-93A76AF496B4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24E91D-A653-B74B-BE48-879C965B26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04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noFill/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FA5C25-ADFE-0D4F-9B70-A516087F663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94690D0-2C27-B64D-8701-E213B2041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9D611DF-85CD-6E49-B337-A5250CB1A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D37E584-C520-4E4D-B02C-C269E530C1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628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190500">
            <a:solidFill>
              <a:schemeClr val="accent1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BAF6F-BDE8-424A-BFCD-5AE8C7FCB1BB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8869670A-24AC-684F-A8D4-0038316B22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5C53BA8-D198-1F41-8A67-8D3E591EA5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494D0B1-5AAE-6C48-92C2-DB80568AFF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23502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AD4FA7-47A2-A845-AFB6-2F5B7E4EFB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8482" y="1834018"/>
            <a:ext cx="4294064" cy="4285427"/>
          </a:xfrm>
          <a:custGeom>
            <a:avLst/>
            <a:gdLst>
              <a:gd name="connsiteX0" fmla="*/ 2147032 w 4294064"/>
              <a:gd name="connsiteY0" fmla="*/ 0 h 4285427"/>
              <a:gd name="connsiteX1" fmla="*/ 4294064 w 4294064"/>
              <a:gd name="connsiteY1" fmla="*/ 2147032 h 4285427"/>
              <a:gd name="connsiteX2" fmla="*/ 2366554 w 4294064"/>
              <a:gd name="connsiteY2" fmla="*/ 4282979 h 4285427"/>
              <a:gd name="connsiteX3" fmla="*/ 2318076 w 4294064"/>
              <a:gd name="connsiteY3" fmla="*/ 4285427 h 4285427"/>
              <a:gd name="connsiteX4" fmla="*/ 1975989 w 4294064"/>
              <a:gd name="connsiteY4" fmla="*/ 4285427 h 4285427"/>
              <a:gd name="connsiteX5" fmla="*/ 1927510 w 4294064"/>
              <a:gd name="connsiteY5" fmla="*/ 4282979 h 4285427"/>
              <a:gd name="connsiteX6" fmla="*/ 0 w 4294064"/>
              <a:gd name="connsiteY6" fmla="*/ 2147032 h 4285427"/>
              <a:gd name="connsiteX7" fmla="*/ 2147032 w 4294064"/>
              <a:gd name="connsiteY7" fmla="*/ 0 h 4285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4064" h="4285427">
                <a:moveTo>
                  <a:pt x="2147032" y="0"/>
                </a:moveTo>
                <a:cubicBezTo>
                  <a:pt x="3332805" y="0"/>
                  <a:pt x="4294064" y="961259"/>
                  <a:pt x="4294064" y="2147032"/>
                </a:cubicBezTo>
                <a:cubicBezTo>
                  <a:pt x="4294064" y="3258694"/>
                  <a:pt x="3449207" y="4173030"/>
                  <a:pt x="2366554" y="4282979"/>
                </a:cubicBezTo>
                <a:lnTo>
                  <a:pt x="2318076" y="4285427"/>
                </a:lnTo>
                <a:lnTo>
                  <a:pt x="1975989" y="4285427"/>
                </a:lnTo>
                <a:lnTo>
                  <a:pt x="1927510" y="4282979"/>
                </a:lnTo>
                <a:cubicBezTo>
                  <a:pt x="844857" y="4173030"/>
                  <a:pt x="0" y="3258694"/>
                  <a:pt x="0" y="2147032"/>
                </a:cubicBezTo>
                <a:cubicBezTo>
                  <a:pt x="0" y="961259"/>
                  <a:pt x="961259" y="0"/>
                  <a:pt x="2147032" y="0"/>
                </a:cubicBezTo>
                <a:close/>
              </a:path>
            </a:pathLst>
          </a:custGeom>
          <a:ln w="215900">
            <a:solidFill>
              <a:srgbClr val="F5F5F5"/>
            </a:solidFill>
          </a:ln>
        </p:spPr>
        <p:txBody>
          <a:bodyPr wrap="square">
            <a:noAutofit/>
          </a:bodyPr>
          <a:lstStyle>
            <a:lvl1pPr marL="11113" indent="-11113" algn="ctr">
              <a:buNone/>
              <a:tabLst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15D3D-5C55-EF45-8531-8B14A9750D0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2EA6210-B64A-0243-B2E4-6166391F74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82B3DA0-339D-3444-B01F-1174339284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EC9E70D-1379-3B4C-96FA-964C6C066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37735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C76CB4F-648F-CD48-B7D2-4F2F7BF1ED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-1"/>
            <a:ext cx="12192000" cy="68703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4313CC4-3183-4549-8567-8ED92738F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7339653" y="2035963"/>
            <a:ext cx="6864627" cy="2844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8810A1B-9991-D644-B0FB-D05D6A589A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58911"/>
            <a:ext cx="8829420" cy="1739433"/>
          </a:xfrm>
        </p:spPr>
        <p:txBody>
          <a:bodyPr anchor="b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335796-8577-6A4F-8D57-F60569700A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71635"/>
            <a:ext cx="8829419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A3A49B-7239-384B-A3B0-8600CA8D6427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761032D2-8F41-5A4F-94F0-4094E2786C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12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ular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6FA56D-706C-8D4C-8422-725431357A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F02296-880B-F147-8804-3CB6DE81CA6A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46E459-BF6B-5744-8FF0-44226A143D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8B08707-7DF8-1A48-8400-1670F60A835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B3632B6-CF32-0F40-8DF7-CF2D1667CE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41087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ircular pic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8FA1AB0-DE6E-8A41-BDC7-E4CBA48F7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08E9F13-4186-1441-99B0-F05129A3EE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53B058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97FF6A-0F69-F94B-B2C1-43C897CABE2C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EB4DBCE-B832-8D48-BC29-7252E4F026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9B326CD-D89D-1F42-A6FE-E73612278C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4FB47E8-4F76-9E44-A277-AAA9A141F0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310145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ircular pic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2FC776B-FB98-664E-8161-25A520752A7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69937" y="1938969"/>
            <a:ext cx="4341915" cy="4016524"/>
          </a:xfrm>
          <a:custGeom>
            <a:avLst/>
            <a:gdLst>
              <a:gd name="connsiteX0" fmla="*/ 2081674 w 4002710"/>
              <a:gd name="connsiteY0" fmla="*/ 3645586 h 3645586"/>
              <a:gd name="connsiteX1" fmla="*/ 2001355 w 4002710"/>
              <a:gd name="connsiteY1" fmla="*/ 3641738 h 3645586"/>
              <a:gd name="connsiteX2" fmla="*/ 1921036 w 4002710"/>
              <a:gd name="connsiteY2" fmla="*/ 3645586 h 3645586"/>
              <a:gd name="connsiteX3" fmla="*/ 0 w 4002710"/>
              <a:gd name="connsiteY3" fmla="*/ 3645586 h 3645586"/>
              <a:gd name="connsiteX4" fmla="*/ 0 w 4002710"/>
              <a:gd name="connsiteY4" fmla="*/ 1822793 h 3645586"/>
              <a:gd name="connsiteX5" fmla="*/ 1921036 w 4002710"/>
              <a:gd name="connsiteY5" fmla="*/ 0 h 3645586"/>
              <a:gd name="connsiteX6" fmla="*/ 2001355 w 4002710"/>
              <a:gd name="connsiteY6" fmla="*/ 3849 h 3645586"/>
              <a:gd name="connsiteX7" fmla="*/ 2081674 w 4002710"/>
              <a:gd name="connsiteY7" fmla="*/ 0 h 3645586"/>
              <a:gd name="connsiteX8" fmla="*/ 4002710 w 4002710"/>
              <a:gd name="connsiteY8" fmla="*/ 0 h 3645586"/>
              <a:gd name="connsiteX9" fmla="*/ 4002710 w 4002710"/>
              <a:gd name="connsiteY9" fmla="*/ 1822793 h 3645586"/>
              <a:gd name="connsiteX10" fmla="*/ 2081674 w 4002710"/>
              <a:gd name="connsiteY10" fmla="*/ 3645586 h 3645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02710" h="3645586">
                <a:moveTo>
                  <a:pt x="2081674" y="3645586"/>
                </a:moveTo>
                <a:lnTo>
                  <a:pt x="2001355" y="3641738"/>
                </a:lnTo>
                <a:lnTo>
                  <a:pt x="1921036" y="3645586"/>
                </a:lnTo>
                <a:lnTo>
                  <a:pt x="0" y="3645586"/>
                </a:lnTo>
                <a:lnTo>
                  <a:pt x="0" y="1822793"/>
                </a:lnTo>
                <a:cubicBezTo>
                  <a:pt x="0" y="816092"/>
                  <a:pt x="860077" y="0"/>
                  <a:pt x="1921036" y="0"/>
                </a:cubicBezTo>
                <a:lnTo>
                  <a:pt x="2001355" y="3849"/>
                </a:lnTo>
                <a:lnTo>
                  <a:pt x="2081674" y="0"/>
                </a:lnTo>
                <a:lnTo>
                  <a:pt x="4002710" y="0"/>
                </a:lnTo>
                <a:lnTo>
                  <a:pt x="4002710" y="1822793"/>
                </a:lnTo>
                <a:cubicBezTo>
                  <a:pt x="4002710" y="2829494"/>
                  <a:pt x="3142633" y="3645586"/>
                  <a:pt x="2081674" y="3645586"/>
                </a:cubicBezTo>
                <a:close/>
              </a:path>
            </a:pathLst>
          </a:custGeom>
          <a:ln w="215900">
            <a:solidFill>
              <a:srgbClr val="F5F5F5"/>
            </a:solidFill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A7B9A1-7C66-864F-89E8-C6ADB63E1A29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2D6DCD96-2F61-5F46-B2C3-4ECD1ECE0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B73CA2F-4623-4D4B-A47D-FF9678A7F1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728EC04-FB54-D045-B426-EEE6223048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1834018"/>
            <a:ext cx="5113962" cy="4320598"/>
          </a:xfrm>
        </p:spPr>
        <p:txBody>
          <a:bodyPr>
            <a:normAutofit/>
          </a:bodyPr>
          <a:lstStyle>
            <a:lvl1pPr marL="11113" marR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</a:p>
          <a:p>
            <a:pPr marL="11113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1391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46CB4C33-DED6-0041-ABA7-C287261569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17913" y="0"/>
            <a:ext cx="12192000" cy="68703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8C00819-1863-6940-A124-E3275268E1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8892" y="2563125"/>
            <a:ext cx="4969058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4BB5041-5687-9144-842B-22626597F7F1}"/>
              </a:ext>
            </a:extLst>
          </p:cNvPr>
          <p:cNvCxnSpPr/>
          <p:nvPr userDrawn="1"/>
        </p:nvCxnSpPr>
        <p:spPr>
          <a:xfrm>
            <a:off x="6122502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B16F0E1-97B4-594E-9C49-8B7B22F185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3A390E3-140E-E547-9E8B-4D9B3D18BD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80400" y="2575206"/>
            <a:ext cx="502706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267F82-1D76-804E-973A-8BD5C66E480F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5FED602-3608-C440-81BC-8A58012E92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7E5CF72D-FEFF-9545-B378-3B5DC80864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07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919DBBC8-A3C9-A74F-BB81-8A62310F9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0" y="0"/>
            <a:ext cx="12192000" cy="68703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3F634-82E2-4B47-98BE-CD0967D974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2827" y="2563125"/>
            <a:ext cx="3093312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856031A-581E-C943-808C-901EA96AC89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7405" y="2563125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1FD0595-D54C-E24E-A8CB-E3E68A7946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43922" y="2563124"/>
            <a:ext cx="3145251" cy="3665397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/>
            </a:lvl1pPr>
            <a:lvl2pPr marL="12700" indent="211138">
              <a:tabLst/>
              <a:defRPr/>
            </a:lvl2pPr>
            <a:lvl3pPr marL="250825" indent="-250825">
              <a:tabLst/>
              <a:defRPr/>
            </a:lvl3pPr>
          </a:lstStyle>
          <a:p>
            <a:pPr lvl="0"/>
            <a:r>
              <a:rPr lang="en-US"/>
              <a:t>Bullet point 1</a:t>
            </a:r>
          </a:p>
          <a:p>
            <a:pPr lvl="0"/>
            <a:r>
              <a:rPr lang="en-US"/>
              <a:t>Bullet point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3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489203-48C7-F54C-8920-EA20CDF631BF}"/>
              </a:ext>
            </a:extLst>
          </p:cNvPr>
          <p:cNvCxnSpPr/>
          <p:nvPr userDrawn="1"/>
        </p:nvCxnSpPr>
        <p:spPr>
          <a:xfrm>
            <a:off x="4174434" y="2563124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BAF4720-9450-BD4A-A2D6-2D17BE596D7C}"/>
              </a:ext>
            </a:extLst>
          </p:cNvPr>
          <p:cNvCxnSpPr/>
          <p:nvPr userDrawn="1"/>
        </p:nvCxnSpPr>
        <p:spPr>
          <a:xfrm>
            <a:off x="7931425" y="2563123"/>
            <a:ext cx="0" cy="366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5BDEDA3-9C0B-2D41-BD95-C8EAC73CB0CE}"/>
              </a:ext>
            </a:extLst>
          </p:cNvPr>
          <p:cNvSpPr txBox="1"/>
          <p:nvPr userDrawn="1"/>
        </p:nvSpPr>
        <p:spPr>
          <a:xfrm>
            <a:off x="132079" y="6553273"/>
            <a:ext cx="349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E738B259-EB2F-7244-9170-5F932993ED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69AF931A-9886-1042-B92F-216BAF6998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8892" y="1796338"/>
            <a:ext cx="10727572" cy="375651"/>
          </a:xfrm>
        </p:spPr>
        <p:txBody>
          <a:bodyPr/>
          <a:lstStyle>
            <a:lvl1pPr marL="11113" indent="-11113">
              <a:buNone/>
              <a:tabLst/>
              <a:defRPr sz="2000" b="1"/>
            </a:lvl1pPr>
          </a:lstStyle>
          <a:p>
            <a:pPr lvl="0"/>
            <a:r>
              <a:rPr lang="en-GB"/>
              <a:t>Subhead</a:t>
            </a:r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926E213-08BB-664B-B1AE-978F00DD8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8892" y="703384"/>
            <a:ext cx="10433208" cy="691661"/>
          </a:xfrm>
        </p:spPr>
        <p:txBody>
          <a:bodyPr anchor="b"/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Title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997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555449"/>
            <a:ext cx="12213536" cy="8720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91C7F613-5B79-674E-8CAB-8F5D864B8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6043" y="3252721"/>
            <a:ext cx="12213536" cy="36052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E94BFF-B5AB-E943-9CFC-F78F07288D42}"/>
              </a:ext>
            </a:extLst>
          </p:cNvPr>
          <p:cNvSpPr txBox="1"/>
          <p:nvPr userDrawn="1"/>
        </p:nvSpPr>
        <p:spPr>
          <a:xfrm>
            <a:off x="9530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4B6489C5-A1D5-854E-A4C3-7C65D5414A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73398" y="237797"/>
            <a:ext cx="492443" cy="49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390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BA110A-BAEB-0141-973A-FEA95AAEC7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56937"/>
            <a:ext cx="12213536" cy="872063"/>
          </a:xfrm>
        </p:spPr>
        <p:txBody>
          <a:bodyPr anchor="b"/>
          <a:lstStyle>
            <a:lvl1pPr algn="ctr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FE22AF-0330-2E42-9C9B-80BD71BF264F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E40DADFA-8F30-C641-B0C6-AE73CFAC37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659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66A6321-CBAF-2A40-8801-01BE35D3A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9010" y="-332154"/>
            <a:ext cx="12192000" cy="71901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424188-BEB1-9E4C-8C10-2E7F33C47095}"/>
              </a:ext>
            </a:extLst>
          </p:cNvPr>
          <p:cNvSpPr txBox="1"/>
          <p:nvPr userDrawn="1"/>
        </p:nvSpPr>
        <p:spPr>
          <a:xfrm>
            <a:off x="132079" y="6553273"/>
            <a:ext cx="25603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8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8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18ACBB8-3624-6048-8969-2D44ADD00A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8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37999-8E9D-CB42-AFEF-52726384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64A9D-E9B5-7A42-A727-3F19B36C0956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358F46-BC37-4F4E-861D-6428C6E41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87616-CD83-D745-AF7C-66B5A3E7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65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B98D0707-8F8F-B146-8C52-B561FD0917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29012"/>
          <a:stretch/>
        </p:blipFill>
        <p:spPr>
          <a:xfrm>
            <a:off x="4053840" y="-40640"/>
            <a:ext cx="8138160" cy="6885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0146" y="848751"/>
            <a:ext cx="10025934" cy="1739433"/>
          </a:xfrm>
        </p:spPr>
        <p:txBody>
          <a:bodyPr anchor="b"/>
          <a:lstStyle>
            <a:lvl1pPr algn="l">
              <a:defRPr sz="6000">
                <a:solidFill>
                  <a:srgbClr val="53B058"/>
                </a:solidFill>
              </a:defRPr>
            </a:lvl1pPr>
          </a:lstStyle>
          <a:p>
            <a:r>
              <a:rPr lang="en-GB"/>
              <a:t>Title </a:t>
            </a:r>
            <a:br>
              <a:rPr lang="en-GB"/>
            </a:br>
            <a:r>
              <a:rPr lang="en-GB"/>
              <a:t>slide 3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85A77F-4613-6A49-889D-044A5256C1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147" y="2861475"/>
            <a:ext cx="10025933" cy="1063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Sub-title, if needed </a:t>
            </a:r>
            <a:endParaRPr lang="en-US"/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3DBE9F0C-B0C1-364F-9445-D831842771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60" y="5212026"/>
            <a:ext cx="3402048" cy="1063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301A21-E7B2-3447-BA9B-2E25416FEAE5}"/>
              </a:ext>
            </a:extLst>
          </p:cNvPr>
          <p:cNvSpPr txBox="1"/>
          <p:nvPr userDrawn="1"/>
        </p:nvSpPr>
        <p:spPr>
          <a:xfrm>
            <a:off x="9540240" y="6571139"/>
            <a:ext cx="258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1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7" userDrawn="1">
          <p15:clr>
            <a:srgbClr val="FBAE40"/>
          </p15:clr>
        </p15:guide>
        <p15:guide id="2" pos="3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1552112-1EDA-1348-9A06-E85F69628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0159" y="-1"/>
            <a:ext cx="12192000" cy="6870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rgbClr val="53B058"/>
                </a:solidFill>
              </a:defRPr>
            </a:lvl1pPr>
          </a:lstStyle>
          <a:p>
            <a:r>
              <a:rPr lang="en-GB"/>
              <a:t>Section Divider: Plain</a:t>
            </a:r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F4F6C8F-7E06-2345-BC0E-0D391D5C91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67710" y="6057546"/>
            <a:ext cx="643155" cy="643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5750F5-B00C-4841-AA7D-EE297926A599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784744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AB137F7-4470-674A-B763-E69F613E29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t="4447"/>
          <a:stretch/>
        </p:blipFill>
        <p:spPr>
          <a:xfrm>
            <a:off x="-13169" y="0"/>
            <a:ext cx="12192000" cy="68703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FEAB991-7420-4B4E-9529-11ABD233828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Blocks</a:t>
            </a:r>
            <a:endParaRPr lang="en-US"/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A7485E-FABC-9C45-807C-45B10991B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339" y="4994031"/>
            <a:ext cx="12024984" cy="1875692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20313A8-413D-A444-A021-CB153809DA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23329" y="275411"/>
            <a:ext cx="534991" cy="5349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44D1F-16E2-1C42-BC01-40BDA1B0C498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2022 | nutrition.org.uk</a:t>
            </a:r>
          </a:p>
          <a:p>
            <a:pPr algn="l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759517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A7948B9-E2D7-0C46-BBD5-8A8901B485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09"/>
          <a:stretch/>
        </p:blipFill>
        <p:spPr>
          <a:xfrm>
            <a:off x="0" y="0"/>
            <a:ext cx="12192000" cy="6878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Green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00FF99-9F59-0540-BF93-0DA39ED3074D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06CF6AA-2ABC-A442-9DCD-CD50B26D3C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1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divider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71B6609C-F2CE-8D4A-8125-64CCCDB288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09"/>
          <a:stretch/>
        </p:blipFill>
        <p:spPr>
          <a:xfrm>
            <a:off x="0" y="0"/>
            <a:ext cx="12192000" cy="68783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Tan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E67CE2-3041-1547-9F0B-C855A7A3F57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22E77DFA-D338-1E4E-9FCD-DFD64BA6C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2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divider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485F87BC-EFDD-D244-85B2-858EE64E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089"/>
          <a:stretch/>
        </p:blipFill>
        <p:spPr>
          <a:xfrm>
            <a:off x="0" y="1"/>
            <a:ext cx="12347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Section Divider: Yellow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2E68D0-1A0A-0841-8342-AD55AE73F016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D5AF871-7C29-084E-8C12-C2368388D5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33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349783A-3F3D-2048-A533-417AE864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863"/>
          <a:stretch/>
        </p:blipFill>
        <p:spPr>
          <a:xfrm>
            <a:off x="0" y="-54429"/>
            <a:ext cx="12192000" cy="6912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5BB7FF-0181-5642-9A5C-C34FEA97075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590799"/>
            <a:ext cx="12192000" cy="643155"/>
          </a:xfrm>
        </p:spPr>
        <p:txBody>
          <a:bodyPr anchor="b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Divider: Blue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CF2284-C5F6-F247-990C-4AF26C41B122}"/>
              </a:ext>
            </a:extLst>
          </p:cNvPr>
          <p:cNvSpPr txBox="1"/>
          <p:nvPr userDrawn="1"/>
        </p:nvSpPr>
        <p:spPr>
          <a:xfrm>
            <a:off x="132079" y="6553273"/>
            <a:ext cx="3271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British Nutrition Foundation 2021 | </a:t>
            </a:r>
            <a:r>
              <a:rPr lang="en-GB" sz="1000" b="0" kern="120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nutrition.org.uk</a:t>
            </a:r>
            <a:endParaRPr lang="en-GB" sz="1000" b="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n-US" sz="1000"/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E6954E2-285B-2B47-92D3-F16E53FA2A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5486" y="6047718"/>
            <a:ext cx="643155" cy="6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7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6C4D72-AE0F-FE4B-B6A5-4581A0B2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E3A59-2058-7442-9528-A596EE7C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8C908-3946-184B-98CF-F23A68BC41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264A9D-E9B5-7A42-A727-3F19B36C0956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0DA2C-8883-AF4F-98A4-CB3E52833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AD9E1-5C2C-4043-83EB-2BF8C8F73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F97D5-0B3E-114F-A06B-FEADF0846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5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74" r:id="rId6"/>
    <p:sldLayoutId id="2147483677" r:id="rId7"/>
    <p:sldLayoutId id="2147483675" r:id="rId8"/>
    <p:sldLayoutId id="2147483678" r:id="rId9"/>
    <p:sldLayoutId id="2147483679" r:id="rId10"/>
    <p:sldLayoutId id="2147483664" r:id="rId11"/>
    <p:sldLayoutId id="2147483687" r:id="rId12"/>
    <p:sldLayoutId id="2147483666" r:id="rId13"/>
    <p:sldLayoutId id="2147483670" r:id="rId14"/>
    <p:sldLayoutId id="2147483681" r:id="rId15"/>
    <p:sldLayoutId id="2147483682" r:id="rId16"/>
    <p:sldLayoutId id="2147483665" r:id="rId17"/>
    <p:sldLayoutId id="2147483683" r:id="rId18"/>
    <p:sldLayoutId id="2147483680" r:id="rId19"/>
    <p:sldLayoutId id="2147483684" r:id="rId20"/>
    <p:sldLayoutId id="2147483685" r:id="rId21"/>
    <p:sldLayoutId id="2147483686" r:id="rId22"/>
    <p:sldLayoutId id="2147483673" r:id="rId23"/>
    <p:sldLayoutId id="2147483667" r:id="rId24"/>
    <p:sldLayoutId id="2147483668" r:id="rId25"/>
    <p:sldLayoutId id="2147483669" r:id="rId26"/>
    <p:sldLayoutId id="2147483671" r:id="rId27"/>
    <p:sldLayoutId id="214748365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nutrition.org.uk/healthy-eating-week/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nutrition.org.uk/healthy-eating-week/media-pack/graphics-and-imag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hyperlink" Target="https://www.nutrition.org.uk/healthy-eating-week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hyperlink" Target="https://www.nutrition.org.uk/healthy-eating-week/what-s-it-all-about/posters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hyperlink" Target="https://www.nutrition.org.uk/healthy-eating-week/what-s-it-all-about/icons/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NutritionOrgUK" TargetMode="External"/><Relationship Id="rId2" Type="http://schemas.openxmlformats.org/officeDocument/2006/relationships/hyperlink" Target="https://www.nutrition.org.uk/healthy-eating-week/media-pack/graphics-and-images/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nutrition.org.uk/healthy-eating-week/" TargetMode="External"/><Relationship Id="rId4" Type="http://schemas.openxmlformats.org/officeDocument/2006/relationships/hyperlink" Target="https://www.linkedin.com/company/british-nutrition-foundation/mycompany/?viewAsMember=true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utrition.org.uk/healthy-eating-week/media-pack/graphics-and-images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1674F-D3DB-9C4A-887A-D21ADA091C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45" y="1689567"/>
            <a:ext cx="9528827" cy="173943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accent1"/>
                </a:solidFill>
              </a:rPr>
              <a:t>British Nutrition Foundation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Healthy Eating Week 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13 – 17 June 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1048B5-F307-A244-8D81-9CDADDD01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0145" y="3817868"/>
            <a:ext cx="8829419" cy="1063140"/>
          </a:xfrm>
        </p:spPr>
        <p:txBody>
          <a:bodyPr/>
          <a:lstStyle/>
          <a:p>
            <a:r>
              <a:rPr lang="en-US" b="1"/>
              <a:t>SOCIAL MEDIA PACK</a:t>
            </a:r>
          </a:p>
        </p:txBody>
      </p:sp>
    </p:spTree>
    <p:extLst>
      <p:ext uri="{BB962C8B-B14F-4D97-AF65-F5344CB8AC3E}">
        <p14:creationId xmlns:p14="http://schemas.microsoft.com/office/powerpoint/2010/main" val="2812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Day 3 / Wed 15 June – Vary your protein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837765" cy="3892146"/>
          </a:xfrm>
        </p:spPr>
        <p:txBody>
          <a:bodyPr/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Everyday this Healthy Eating Week </a:t>
            </a:r>
            <a:r>
              <a:rPr lang="en-GB">
                <a:solidFill>
                  <a:srgbClr val="1D9BF0"/>
                </a:solidFill>
                <a:latin typeface="+mj-lt"/>
              </a:rPr>
              <a:t>#HEW22 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we're aiming to get our protein from a variety of sources, by being creative with beans, lentils, chickpeas &amp; tofu.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Chicken, chickpea &amp; spinach curry, or tuna &amp; cannellini beans salad anybody?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  <a:hlinkClick r:id="rId2"/>
              </a:rPr>
              <a:t>https://www.nutrition.org.uk/healthy-eating-week/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 </a:t>
            </a:r>
          </a:p>
          <a:p>
            <a:pPr algn="l" rtl="0"/>
            <a:r>
              <a:rPr lang="en-GB">
                <a:solidFill>
                  <a:srgbClr val="1D9BF0"/>
                </a:solidFill>
                <a:latin typeface="+mj-lt"/>
              </a:rPr>
              <a:t>@NutritionOrgUK</a:t>
            </a:r>
          </a:p>
        </p:txBody>
      </p:sp>
      <p:pic>
        <p:nvPicPr>
          <p:cNvPr id="5" name="Picture 4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07546027-537A-51FC-82B7-9C87C72B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656" y="1750979"/>
            <a:ext cx="6381344" cy="3589506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57166-61A0-35F5-23EA-E0C65B2D09F2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4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9402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Day 4 / Thurs 16 June – Stay hydrated 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837765" cy="3892146"/>
          </a:xfrm>
        </p:spPr>
        <p:txBody>
          <a:bodyPr/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Switching from a single use plastic bottle to a reusable water bottle that we can fill up from the tap is one way we're staying hydrated while also reducing plastic waste this Healthy Eating Week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To find out more visit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</p:txBody>
      </p:sp>
      <p:pic>
        <p:nvPicPr>
          <p:cNvPr id="5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6B206839-1C69-D7A3-9357-C0C5BD855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656" y="1833280"/>
            <a:ext cx="6385088" cy="359161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A7F9E1-DC62-D4A9-C38C-1C6844EC684E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9120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Day 5 / Fri 17 June – Reduce food waste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837765" cy="3892146"/>
          </a:xfrm>
        </p:spPr>
        <p:txBody>
          <a:bodyPr/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It's the final day of Healthy Eating Week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&amp; today we'll be taking steps to reduce the amount of food we waste by freezing any leftovers, planning our meals &amp; writing our shopping lists. 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Find out more at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</p:txBody>
      </p:sp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FA3B4C3-9B99-8275-AD59-3E15229D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656" y="1736336"/>
            <a:ext cx="6365124" cy="358038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9A7D4-3B40-8A42-357F-906C9F7A528A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292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After the Week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837765" cy="3892146"/>
          </a:xfrm>
        </p:spPr>
        <p:txBody>
          <a:bodyPr/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Our Healthy Eating Week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was full of challenges that were fun, easy to get involved in &amp; helped us all make simple changes towards a healthier &amp; more sustainable diet – changes </a:t>
            </a:r>
            <a:r>
              <a:rPr lang="en-GB">
                <a:solidFill>
                  <a:srgbClr val="0F1419"/>
                </a:solidFill>
                <a:latin typeface="+mj-lt"/>
              </a:rPr>
              <a:t>that can 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form lifelong habits! 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For more info visit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B2D25EF-ECB1-F475-4458-5466158D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413" y="1631814"/>
            <a:ext cx="6389993" cy="359437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69B5E-B3C3-A465-C760-B18CEB79892C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07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3BEB2-C729-FF92-8E82-3D9DB4D341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Overview of Available Graphics</a:t>
            </a:r>
          </a:p>
        </p:txBody>
      </p:sp>
    </p:spTree>
    <p:extLst>
      <p:ext uri="{BB962C8B-B14F-4D97-AF65-F5344CB8AC3E}">
        <p14:creationId xmlns:p14="http://schemas.microsoft.com/office/powerpoint/2010/main" val="2823447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6487-69EB-4A8A-BB41-903D42F87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659" y="483834"/>
            <a:ext cx="6423785" cy="691661"/>
          </a:xfrm>
        </p:spPr>
        <p:txBody>
          <a:bodyPr>
            <a:normAutofit/>
          </a:bodyPr>
          <a:lstStyle/>
          <a:p>
            <a:r>
              <a:rPr lang="en-GB"/>
              <a:t>Graphics </a:t>
            </a:r>
            <a:endParaRPr lang="en-GB" sz="2400"/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3E4C2291-53EB-471E-BE6B-F34326C47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17" y="3113652"/>
            <a:ext cx="3427599" cy="19280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F5BF9B-92A3-4914-8081-271A141F5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551" y="4465006"/>
            <a:ext cx="3427600" cy="19280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66010D-929C-AE69-1D2F-65629E2DF40A}"/>
              </a:ext>
            </a:extLst>
          </p:cNvPr>
          <p:cNvSpPr txBox="1"/>
          <p:nvPr/>
        </p:nvSpPr>
        <p:spPr>
          <a:xfrm>
            <a:off x="838695" y="1428982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promotional flyer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tiles for social media posts </a:t>
            </a:r>
            <a:endParaRPr 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/>
              <a:t>available to download from  </a:t>
            </a:r>
            <a:r>
              <a:rPr lang="en-GB" sz="1800">
                <a:hlinkClick r:id="rId4"/>
              </a:rPr>
              <a:t>https://www.nutrition.org.uk/healthy-eating-week/</a:t>
            </a:r>
            <a:r>
              <a:rPr lang="en-GB" sz="1800"/>
              <a:t> </a:t>
            </a:r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617065-3736-FCFA-ABE4-AA0E58813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083" y="175609"/>
            <a:ext cx="3924000" cy="571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051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6487-69EB-4A8A-BB41-903D42F87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188" y="421732"/>
            <a:ext cx="7394382" cy="691661"/>
          </a:xfrm>
        </p:spPr>
        <p:txBody>
          <a:bodyPr>
            <a:normAutofit fontScale="90000"/>
          </a:bodyPr>
          <a:lstStyle/>
          <a:p>
            <a:r>
              <a:rPr lang="en-GB"/>
              <a:t>Graphics – Daily Theme Posters </a:t>
            </a:r>
            <a:endParaRPr lang="en-GB" sz="2400">
              <a:latin typeface="+mn-lt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8C4208B-3495-6048-658F-A116DF9FD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9"/>
          <a:stretch/>
        </p:blipFill>
        <p:spPr>
          <a:xfrm>
            <a:off x="1108579" y="1243078"/>
            <a:ext cx="1833676" cy="256399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0A67A3C-682D-AA5C-A977-B13D5E2C6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876" y="1243078"/>
            <a:ext cx="1804840" cy="25639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D49F469-FFA7-593D-D0B9-B8B1DBFAA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478" y="1243077"/>
            <a:ext cx="1808132" cy="2563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AC22813-EDA1-4764-17EF-54A818602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939" y="1239372"/>
            <a:ext cx="1808131" cy="256769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ADD53B70-5CD5-226D-6EDB-8F510F55AE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2833" y="1236196"/>
            <a:ext cx="1804840" cy="2570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56BDBD-5362-1C1E-475F-E6CEBAF260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8579" y="3936754"/>
            <a:ext cx="1815050" cy="2604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631B6F-DCC1-1616-F775-E36226A453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876" y="3936754"/>
            <a:ext cx="1803484" cy="2604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4713F7-4B1E-BBCA-6417-B95293BCD7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7919" y="3936749"/>
            <a:ext cx="1823691" cy="2604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82940B-28BC-9885-94DD-05F7778195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02939" y="3933045"/>
            <a:ext cx="1823692" cy="26149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26E255-5C96-A74B-9076-82BC46D3B3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33548" y="3953477"/>
            <a:ext cx="1823691" cy="25945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9A1175-08C0-F2EF-D547-2A57C41FAD2E}"/>
              </a:ext>
            </a:extLst>
          </p:cNvPr>
          <p:cNvSpPr txBox="1"/>
          <p:nvPr/>
        </p:nvSpPr>
        <p:spPr>
          <a:xfrm>
            <a:off x="7469312" y="190063"/>
            <a:ext cx="4448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+mn-lt"/>
              </a:rPr>
              <a:t>Available to download from </a:t>
            </a:r>
            <a:r>
              <a:rPr lang="en-GB" sz="1800">
                <a:latin typeface="+mn-lt"/>
                <a:hlinkClick r:id="rId13"/>
              </a:rPr>
              <a:t>https://www.nutrition.org.uk/healthy-eating-week/what-s-it-all-about/posters/</a:t>
            </a:r>
            <a:r>
              <a:rPr lang="en-GB" sz="1800">
                <a:latin typeface="+mn-lt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68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96487-69EB-4A8A-BB41-903D42F87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947" y="457379"/>
            <a:ext cx="7491730" cy="691661"/>
          </a:xfrm>
        </p:spPr>
        <p:txBody>
          <a:bodyPr>
            <a:normAutofit/>
          </a:bodyPr>
          <a:lstStyle/>
          <a:p>
            <a:r>
              <a:rPr lang="en-GB"/>
              <a:t>Graphics – Daily Theme Icons</a:t>
            </a:r>
            <a:endParaRPr lang="en-GB" sz="240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02EF7649-52CA-1081-E8E8-91EB97C2D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47" y="2255759"/>
            <a:ext cx="1801368" cy="1804416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D657886-64E6-7001-FE13-80313C202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16" y="2255759"/>
            <a:ext cx="1804416" cy="1804416"/>
          </a:xfrm>
          <a:prstGeom prst="rect">
            <a:avLst/>
          </a:prstGeom>
        </p:spPr>
      </p:pic>
      <p:pic>
        <p:nvPicPr>
          <p:cNvPr id="21" name="Picture 20" descr="Diagram&#10;&#10;Description automatically generated with low confidence">
            <a:extLst>
              <a:ext uri="{FF2B5EF4-FFF2-40B4-BE49-F238E27FC236}">
                <a16:creationId xmlns:a16="http://schemas.microsoft.com/office/drawing/2014/main" id="{9B46C019-A582-09BA-0A1F-444F0276C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621" y="2255759"/>
            <a:ext cx="1801368" cy="1804416"/>
          </a:xfrm>
          <a:prstGeom prst="rect">
            <a:avLst/>
          </a:prstGeom>
        </p:spPr>
      </p:pic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A4A9869-ED8E-A6E1-92B4-8F524AB772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454" y="2255759"/>
            <a:ext cx="1804416" cy="1804416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BCE45A85-7846-1A67-B766-DFAB67680D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9109" y="2185483"/>
            <a:ext cx="1804416" cy="1804416"/>
          </a:xfrm>
          <a:prstGeom prst="rect">
            <a:avLst/>
          </a:prstGeom>
        </p:spPr>
      </p:pic>
      <p:pic>
        <p:nvPicPr>
          <p:cNvPr id="29" name="Picture 28" descr="A picture containing logo&#10;&#10;Description automatically generated">
            <a:extLst>
              <a:ext uri="{FF2B5EF4-FFF2-40B4-BE49-F238E27FC236}">
                <a16:creationId xmlns:a16="http://schemas.microsoft.com/office/drawing/2014/main" id="{2237E2C6-5CC7-BAFC-1CDE-2131FEDD0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947" y="4253422"/>
            <a:ext cx="1801368" cy="1801368"/>
          </a:xfrm>
          <a:prstGeom prst="rect">
            <a:avLst/>
          </a:prstGeom>
        </p:spPr>
      </p:pic>
      <p:pic>
        <p:nvPicPr>
          <p:cNvPr id="31" name="Picture 30" descr="Chart&#10;&#10;Description automatically generated with medium confidence">
            <a:extLst>
              <a:ext uri="{FF2B5EF4-FFF2-40B4-BE49-F238E27FC236}">
                <a16:creationId xmlns:a16="http://schemas.microsoft.com/office/drawing/2014/main" id="{0B14CEA3-F544-B108-DD05-7707D57905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3416" y="4253422"/>
            <a:ext cx="1804416" cy="1801368"/>
          </a:xfrm>
          <a:prstGeom prst="rect">
            <a:avLst/>
          </a:prstGeom>
        </p:spPr>
      </p:pic>
      <p:pic>
        <p:nvPicPr>
          <p:cNvPr id="33" name="Picture 32" descr="A green and white logo&#10;&#10;Description automatically generated with low confidence">
            <a:extLst>
              <a:ext uri="{FF2B5EF4-FFF2-40B4-BE49-F238E27FC236}">
                <a16:creationId xmlns:a16="http://schemas.microsoft.com/office/drawing/2014/main" id="{AEF1C8F6-19A8-05DE-655F-230A95C572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1621" y="4253422"/>
            <a:ext cx="1801368" cy="1801368"/>
          </a:xfrm>
          <a:prstGeom prst="rect">
            <a:avLst/>
          </a:prstGeom>
        </p:spPr>
      </p:pic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23A6B7A9-6149-FAE4-0FEE-0C00C61E4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4168" y="4253422"/>
            <a:ext cx="1804416" cy="1801368"/>
          </a:xfrm>
          <a:prstGeom prst="rect">
            <a:avLst/>
          </a:prstGeom>
        </p:spPr>
      </p:pic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A606C63-6758-AEFF-88D6-F474879647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14637" y="4253422"/>
            <a:ext cx="1804416" cy="18013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467399-175D-ADC4-765C-4B1DA910A4C0}"/>
              </a:ext>
            </a:extLst>
          </p:cNvPr>
          <p:cNvSpPr txBox="1"/>
          <p:nvPr/>
        </p:nvSpPr>
        <p:spPr>
          <a:xfrm>
            <a:off x="572947" y="1235806"/>
            <a:ext cx="10615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+mn-lt"/>
              </a:rPr>
              <a:t>Available to download from  </a:t>
            </a:r>
            <a:r>
              <a:rPr lang="en-GB" sz="1800">
                <a:latin typeface="+mn-lt"/>
                <a:hlinkClick r:id="rId12"/>
              </a:rPr>
              <a:t>https://www.nutrition.org.uk/healthy-eating-week/what-s-it-all-about/icons/</a:t>
            </a:r>
            <a:r>
              <a:rPr lang="en-GB" sz="1800">
                <a:latin typeface="+mn-lt"/>
              </a:rPr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584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1C189-ADE1-9245-9053-9E690E565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1333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D34C9E-E82F-4CBD-8C61-EC176E265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35" y="517687"/>
            <a:ext cx="10993004" cy="69166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Welcome to the 10</a:t>
            </a:r>
            <a:r>
              <a:rPr lang="en-GB" sz="3200" baseline="300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anniversary of </a:t>
            </a:r>
            <a:br>
              <a:rPr lang="en-GB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32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British Nutrition Foundation’s Healthy Eating Week</a:t>
            </a:r>
            <a:r>
              <a:rPr lang="en-GB" sz="320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BF39A3C-56E1-4E3E-8C96-5AC5307100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9498" y="1473541"/>
            <a:ext cx="10993004" cy="500945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solidFill>
                  <a:srgbClr val="000000"/>
                </a:solidFill>
                <a:latin typeface="+mn-lt"/>
              </a:rPr>
              <a:t>This year we are celebrating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Healthy Eating Week between </a:t>
            </a:r>
            <a:r>
              <a:rPr lang="en-US" sz="1600" b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13 - 17 June 2022</a:t>
            </a:r>
            <a:r>
              <a:rPr lang="en-US" sz="1600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and the key message for the Week is </a:t>
            </a:r>
            <a:r>
              <a:rPr lang="en-US" sz="1600" b="1" i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Eat well for </a:t>
            </a:r>
            <a:r>
              <a:rPr lang="en-US" sz="1600" b="1" i="1" dirty="0">
                <a:solidFill>
                  <a:schemeClr val="accent1"/>
                </a:solidFill>
                <a:latin typeface="+mn-lt"/>
              </a:rPr>
              <a:t>you </a:t>
            </a:r>
            <a:r>
              <a:rPr lang="en-US" sz="1600" b="1" i="1" dirty="0">
                <a:solidFill>
                  <a:schemeClr val="accent1"/>
                </a:solidFill>
                <a:latin typeface="+mn-lt"/>
                <a:cs typeface="Arial" panose="020B0604020202020204" pitchFamily="34" charset="0"/>
              </a:rPr>
              <a:t>and the planet! </a:t>
            </a:r>
            <a:r>
              <a:rPr lang="en-US" sz="1600" dirty="0">
                <a:latin typeface="+mn-lt"/>
              </a:rPr>
              <a:t>with the five following themes for each day of the Week:</a:t>
            </a:r>
            <a:endParaRPr lang="en-US" sz="1600" b="1" i="1" dirty="0">
              <a:solidFill>
                <a:schemeClr val="accent1"/>
              </a:solidFill>
              <a:latin typeface="+mn-lt"/>
            </a:endParaRP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Monday: </a:t>
            </a:r>
            <a:r>
              <a:rPr lang="en-GB" sz="1600" b="1" i="0" dirty="0">
                <a:solidFill>
                  <a:schemeClr val="accent1"/>
                </a:solidFill>
                <a:effectLst/>
                <a:latin typeface="+mn-lt"/>
              </a:rPr>
              <a:t>Focus on fibre </a:t>
            </a: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- for meals and snacks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Tuesday: </a:t>
            </a:r>
            <a:r>
              <a:rPr lang="en-GB" sz="1600" b="1" i="0" dirty="0">
                <a:solidFill>
                  <a:schemeClr val="accent1"/>
                </a:solidFill>
                <a:effectLst/>
                <a:latin typeface="+mn-lt"/>
              </a:rPr>
              <a:t>Get at least 5 A DAY </a:t>
            </a: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- put plenty on your plate  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Wednesday: </a:t>
            </a:r>
            <a:r>
              <a:rPr lang="en-GB" sz="1600" b="1" i="0" dirty="0">
                <a:solidFill>
                  <a:schemeClr val="accent1"/>
                </a:solidFill>
                <a:effectLst/>
                <a:latin typeface="+mn-lt"/>
              </a:rPr>
              <a:t>Vary your protein </a:t>
            </a: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- be more creative  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Thursday: </a:t>
            </a:r>
            <a:r>
              <a:rPr lang="en-GB" sz="1600" b="1" i="0" dirty="0">
                <a:solidFill>
                  <a:schemeClr val="accent1"/>
                </a:solidFill>
                <a:effectLst/>
                <a:latin typeface="+mn-lt"/>
              </a:rPr>
              <a:t>Stay hydrated </a:t>
            </a: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- fill up from the tap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Friday: </a:t>
            </a:r>
            <a:r>
              <a:rPr lang="en-GB" sz="1600" b="1" i="0" dirty="0">
                <a:solidFill>
                  <a:schemeClr val="accent1"/>
                </a:solidFill>
                <a:effectLst/>
                <a:latin typeface="+mn-lt"/>
              </a:rPr>
              <a:t>Reduce food waste </a:t>
            </a:r>
            <a:r>
              <a:rPr lang="en-GB" sz="1600" b="0" i="0" dirty="0">
                <a:solidFill>
                  <a:srgbClr val="263143"/>
                </a:solidFill>
                <a:effectLst/>
                <a:latin typeface="+mn-lt"/>
              </a:rPr>
              <a:t>- know your portions</a:t>
            </a:r>
          </a:p>
          <a:p>
            <a:pPr marL="285750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1600" b="0" i="0" dirty="0">
              <a:solidFill>
                <a:srgbClr val="263143"/>
              </a:solidFill>
              <a:effectLst/>
              <a:latin typeface="+mn-lt"/>
            </a:endParaRPr>
          </a:p>
          <a:p>
            <a:pPr indent="0"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+mn-lt"/>
              </a:rPr>
              <a:t>This social </a:t>
            </a:r>
            <a:r>
              <a:rPr lang="en-GB" sz="1600" b="0" i="0" dirty="0">
                <a:effectLst/>
                <a:latin typeface="+mn-lt"/>
                <a:cs typeface="Arial" panose="020B0604020202020204" pitchFamily="34" charset="0"/>
              </a:rPr>
              <a:t>media pack contains content suggestions for posts in the run up to the Week as well as the Week itself. Suggested graphics and </a:t>
            </a:r>
            <a:r>
              <a:rPr lang="en-GB" sz="1600" dirty="0">
                <a:latin typeface="+mn-lt"/>
              </a:rPr>
              <a:t>other </a:t>
            </a:r>
            <a:r>
              <a:rPr lang="en-GB" sz="1600" b="0" i="0" dirty="0">
                <a:effectLst/>
                <a:latin typeface="+mn-lt"/>
                <a:cs typeface="Arial" panose="020B0604020202020204" pitchFamily="34" charset="0"/>
              </a:rPr>
              <a:t>available graphics (shown within this pack) are available to </a:t>
            </a:r>
            <a:r>
              <a:rPr lang="en-GB" sz="1600" b="0" i="0" dirty="0">
                <a:effectLst/>
                <a:latin typeface="+mn-lt"/>
                <a:cs typeface="Arial" panose="020B0604020202020204" pitchFamily="34" charset="0"/>
                <a:hlinkClick r:id="rId2"/>
              </a:rPr>
              <a:t>download from our website</a:t>
            </a:r>
            <a:r>
              <a:rPr lang="en-GB" sz="1600" b="0" i="0" dirty="0">
                <a:effectLst/>
                <a:latin typeface="+mn-lt"/>
                <a:cs typeface="Arial" panose="020B0604020202020204" pitchFamily="34" charset="0"/>
              </a:rPr>
              <a:t>.</a:t>
            </a:r>
          </a:p>
          <a:p>
            <a:pPr indent="0" algn="l">
              <a:lnSpc>
                <a:spcPct val="100000"/>
              </a:lnSpc>
              <a:spcBef>
                <a:spcPts val="0"/>
              </a:spcBef>
            </a:pPr>
            <a:endParaRPr lang="en-GB" sz="1600" b="0" i="0" dirty="0">
              <a:effectLst/>
              <a:latin typeface="+mn-lt"/>
              <a:cs typeface="Arial" panose="020B0604020202020204" pitchFamily="34" charset="0"/>
            </a:endParaRPr>
          </a:p>
          <a:p>
            <a:pPr indent="0" algn="l"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+mn-lt"/>
              </a:rPr>
              <a:t>We hope this pack allows you to </a:t>
            </a:r>
            <a:r>
              <a:rPr lang="en-GB" sz="1600" b="0" i="0" dirty="0">
                <a:effectLst/>
                <a:latin typeface="+mn-lt"/>
                <a:cs typeface="Arial" panose="020B0604020202020204" pitchFamily="34" charset="0"/>
              </a:rPr>
              <a:t>simply and p</a:t>
            </a:r>
            <a:r>
              <a:rPr lang="en-GB" sz="1600" dirty="0">
                <a:latin typeface="+mn-lt"/>
              </a:rPr>
              <a:t>roudly s</a:t>
            </a:r>
            <a:r>
              <a:rPr lang="en-GB" sz="1600" b="0" i="0" dirty="0">
                <a:effectLst/>
                <a:latin typeface="+mn-lt"/>
                <a:cs typeface="Arial" panose="020B0604020202020204" pitchFamily="34" charset="0"/>
              </a:rPr>
              <a:t>pread the word about your involvement with Healthy Eating Week across your social media channels. </a:t>
            </a:r>
            <a:r>
              <a:rPr lang="en-GB" sz="1600" dirty="0">
                <a:latin typeface="+mn-lt"/>
              </a:rPr>
              <a:t>In any social media posts please tag the British Nutrition Foundation (Twitter and LinkedIn handles below), include </a:t>
            </a:r>
            <a:r>
              <a:rPr lang="en-GB" sz="1600" b="1" dirty="0">
                <a:latin typeface="+mn-lt"/>
              </a:rPr>
              <a:t>#HEW22</a:t>
            </a:r>
            <a:r>
              <a:rPr lang="en-GB" sz="1600" dirty="0">
                <a:latin typeface="+mn-lt"/>
              </a:rPr>
              <a:t> and where possible refer to the Week as the </a:t>
            </a:r>
            <a:r>
              <a:rPr lang="en-GB" sz="1600" b="1" dirty="0">
                <a:latin typeface="+mn-lt"/>
              </a:rPr>
              <a:t>British Nutrition Foundation’s Healthy Eating Week</a:t>
            </a:r>
            <a:r>
              <a:rPr lang="en-GB" sz="1600" dirty="0">
                <a:latin typeface="+mn-lt"/>
              </a:rPr>
              <a:t>.</a:t>
            </a:r>
            <a:endParaRPr lang="en-GB" sz="1600" b="1" i="0" dirty="0">
              <a:effectLst/>
              <a:latin typeface="+mn-lt"/>
              <a:cs typeface="Arial" panose="020B0604020202020204" pitchFamily="34" charset="0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n-lt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You can find us on </a:t>
            </a:r>
            <a:r>
              <a:rPr lang="en-US" sz="1600" dirty="0">
                <a:latin typeface="+mn-lt"/>
                <a:cs typeface="Arial" panose="020B0604020202020204" pitchFamily="34" charset="0"/>
              </a:rPr>
              <a:t>Twitter </a:t>
            </a:r>
            <a:r>
              <a:rPr lang="en-US" sz="1600" dirty="0">
                <a:latin typeface="+mn-lt"/>
                <a:hlinkClick r:id="rId3"/>
              </a:rPr>
              <a:t>@NutritionOrgUK </a:t>
            </a:r>
            <a:r>
              <a:rPr lang="en-US" sz="1600" dirty="0">
                <a:latin typeface="+mn-lt"/>
              </a:rPr>
              <a:t>and </a:t>
            </a:r>
            <a:r>
              <a:rPr lang="en-US" sz="1600" dirty="0">
                <a:latin typeface="+mn-lt"/>
                <a:hlinkClick r:id="rId4"/>
              </a:rPr>
              <a:t>LinkedIn </a:t>
            </a:r>
            <a:endParaRPr lang="en-US" sz="1600" dirty="0">
              <a:latin typeface="+mn-lt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endParaRPr lang="en-US" sz="1600" dirty="0">
              <a:latin typeface="+mn-lt"/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+mn-lt"/>
              </a:rPr>
              <a:t>For more information and to download further free resources, visit </a:t>
            </a:r>
            <a:r>
              <a:rPr lang="en-US" sz="1600" dirty="0">
                <a:latin typeface="+mn-lt"/>
                <a:hlinkClick r:id="rId5"/>
              </a:rPr>
              <a:t>https://www.nutrition.org.uk/healthy-eating-week/</a:t>
            </a:r>
            <a:r>
              <a:rPr lang="en-US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78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EBE31-66ED-464E-0CE4-B8358A71B2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Table of contents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4949421-A85D-4B5E-8D4B-1ED0249D7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922443"/>
              </p:ext>
            </p:extLst>
          </p:nvPr>
        </p:nvGraphicFramePr>
        <p:xfrm>
          <a:off x="1654928" y="2183019"/>
          <a:ext cx="8128000" cy="23459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9381">
                  <a:extLst>
                    <a:ext uri="{9D8B030D-6E8A-4147-A177-3AD203B41FA5}">
                      <a16:colId xmlns:a16="http://schemas.microsoft.com/office/drawing/2014/main" val="2710355605"/>
                    </a:ext>
                  </a:extLst>
                </a:gridCol>
                <a:gridCol w="2288619">
                  <a:extLst>
                    <a:ext uri="{9D8B030D-6E8A-4147-A177-3AD203B41FA5}">
                      <a16:colId xmlns:a16="http://schemas.microsoft.com/office/drawing/2014/main" val="2997658685"/>
                    </a:ext>
                  </a:extLst>
                </a:gridCol>
              </a:tblGrid>
              <a:tr h="363203">
                <a:tc>
                  <a:txBody>
                    <a:bodyPr/>
                    <a:lstStyle/>
                    <a:p>
                      <a:r>
                        <a:rPr lang="en-GB">
                          <a:latin typeface="Georgia" panose="02040502050405020303" pitchFamily="18" charset="0"/>
                        </a:rPr>
                        <a:t>Content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>
                          <a:latin typeface="Georgia" panose="02040502050405020303" pitchFamily="18" charset="0"/>
                        </a:rPr>
                        <a:t>Slide No.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2010229"/>
                  </a:ext>
                </a:extLst>
              </a:tr>
              <a:tr h="626898">
                <a:tc>
                  <a:txBody>
                    <a:bodyPr/>
                    <a:lstStyle/>
                    <a:p>
                      <a:r>
                        <a:rPr lang="en-GB" sz="1700"/>
                        <a:t>Social media content for Before the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5 –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6268390"/>
                  </a:ext>
                </a:extLst>
              </a:tr>
              <a:tr h="626898">
                <a:tc>
                  <a:txBody>
                    <a:bodyPr/>
                    <a:lstStyle/>
                    <a:p>
                      <a:r>
                        <a:rPr lang="en-GB" sz="1700"/>
                        <a:t>Social media content for the Week (13 - 17 June)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8 - 12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019416"/>
                  </a:ext>
                </a:extLst>
              </a:tr>
              <a:tr h="363203">
                <a:tc>
                  <a:txBody>
                    <a:bodyPr/>
                    <a:lstStyle/>
                    <a:p>
                      <a:r>
                        <a:rPr lang="en-GB" sz="1700"/>
                        <a:t>Social media post for After the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450589"/>
                  </a:ext>
                </a:extLst>
              </a:tr>
              <a:tr h="363203">
                <a:tc>
                  <a:txBody>
                    <a:bodyPr/>
                    <a:lstStyle/>
                    <a:p>
                      <a:r>
                        <a:rPr lang="en-GB" sz="1700"/>
                        <a:t>Overview of available graphics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/>
                        <a:t>15 - 17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943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41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C5DD-9E33-B35D-A235-942D325D72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41" y="3231822"/>
            <a:ext cx="12192000" cy="643155"/>
          </a:xfrm>
        </p:spPr>
        <p:txBody>
          <a:bodyPr>
            <a:normAutofit fontScale="90000"/>
          </a:bodyPr>
          <a:lstStyle/>
          <a:p>
            <a:r>
              <a:rPr lang="en-GB"/>
              <a:t>Social Media Posts</a:t>
            </a:r>
            <a:br>
              <a:rPr lang="en-GB"/>
            </a:br>
            <a:r>
              <a:rPr lang="en-GB"/>
              <a:t>- each of these posts can be used across all social media</a:t>
            </a:r>
            <a:br>
              <a:rPr lang="en-GB"/>
            </a:br>
            <a:r>
              <a:rPr lang="en-GB"/>
              <a:t>including Twitter, LinkedIn, Facebook &amp; Instagram</a:t>
            </a:r>
          </a:p>
        </p:txBody>
      </p:sp>
    </p:spTree>
    <p:extLst>
      <p:ext uri="{BB962C8B-B14F-4D97-AF65-F5344CB8AC3E}">
        <p14:creationId xmlns:p14="http://schemas.microsoft.com/office/powerpoint/2010/main" val="903585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Before the Week – Social Media Post (1)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837765" cy="3892146"/>
          </a:xfrm>
        </p:spPr>
        <p:txBody>
          <a:bodyPr>
            <a:normAutofit/>
          </a:bodyPr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🤩Join us for British Nutrition Foundation's Healthy Eating Week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📅 When: 13-17 June 2022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🌍 Theme: Eat well for you &amp; the planet! 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🌟 There's something for everyone - free, downloadable resources, guides &amp; challenges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✏️Register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https://www.nutrition.org.uk/healthy-eating-week/register-for-2022/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  <a:p>
            <a:endParaRPr lang="en-GB">
              <a:latin typeface="+mj-lt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5BD6402-8430-DF77-002E-2A76EBAC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172" y="1926076"/>
            <a:ext cx="6011542" cy="3381492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657F1E-5FC6-AF65-BB30-5C5B1F7FFA35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0963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Before the Week – Social Media Post (2)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79"/>
            <a:ext cx="4837765" cy="4526423"/>
          </a:xfrm>
        </p:spPr>
        <p:txBody>
          <a:bodyPr>
            <a:noAutofit/>
          </a:bodyPr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Are you looking for simple steps towards a healthier &amp; more sustainable diet? 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Join us for the British Nutrition Foundation's Healthy Eating Week 13-17 June '22 &amp; use the free guides &amp; resources to support you!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Register ⬇️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https://www.nutrition.org.uk/healthy-eating-week/register-for-2022/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89042E9-62E5-573F-42CD-F018BB1AF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760" y="1926076"/>
            <a:ext cx="6234954" cy="350716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98F51-E28A-5974-0E09-C703B23D1C99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3321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Before the Week – Social Media Post (3)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486123" cy="3892146"/>
          </a:xfrm>
        </p:spPr>
        <p:txBody>
          <a:bodyPr>
            <a:normAutofit/>
          </a:bodyPr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We’re thrilled to be taking part in the British Nutrition Foundation's Healthy Eating Week on 13-17 June 22 to learn more &amp; get tips on how to ‘Eat well for you &amp; the planet!’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Join us &amp; register here: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https://www.nutrition.org.uk/healthy-eating-week/register-for-2022/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endParaRPr lang="en-GB">
              <a:latin typeface="+mj-lt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5BD6402-8430-DF77-002E-2A76EBAC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859" y="1926076"/>
            <a:ext cx="6267855" cy="3525668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675FD6-94FE-C79B-55BE-FA3B32A2ABC1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4021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Day 1 / Mon 13 June – Focus on fibre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837765" cy="3892146"/>
          </a:xfrm>
        </p:spPr>
        <p:txBody>
          <a:bodyPr/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To kick off Healthy Eating Week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we’re focusing on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#fibre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by switching to wholegrains like wholemeal bread, wholewheat pasta &amp; brown rice. A simple swap helping us get closer to the 30g/day fibre recommendation!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F0B376-01C5-95D1-E14F-F22E1522B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268" y="1833280"/>
            <a:ext cx="6242996" cy="351168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DC6C7D-94BD-F6DB-CF49-68D82CE92919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350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3B60-F1DF-461A-9564-6467411EF0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latin typeface="Georgia"/>
              </a:rPr>
              <a:t>Day 2 / Tues 14 June – Get at least 5 A DAY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B2CD8-CEF1-4E84-8862-929478C18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8891" y="1833280"/>
            <a:ext cx="4731664" cy="3892146"/>
          </a:xfrm>
        </p:spPr>
        <p:txBody>
          <a:bodyPr/>
          <a:lstStyle/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We are snacking on fruit &amp; filling at least half our plate with veg to get more fruit &amp; veg in our diet this Healthy Eating Week!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#HEW22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  <a:p>
            <a:pPr algn="l" rtl="0"/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Find out more at </a:t>
            </a:r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https://www.nutrition.org.uk/healthy-eating-week/</a:t>
            </a:r>
            <a:endParaRPr lang="en-GB" b="0" i="0">
              <a:solidFill>
                <a:srgbClr val="0F1419"/>
              </a:solidFill>
              <a:effectLst/>
              <a:latin typeface="+mj-lt"/>
            </a:endParaRPr>
          </a:p>
          <a:p>
            <a:pPr algn="l" rtl="0"/>
            <a:r>
              <a:rPr lang="en-GB" b="0" i="0">
                <a:solidFill>
                  <a:srgbClr val="1D9BF0"/>
                </a:solidFill>
                <a:effectLst/>
                <a:latin typeface="+mj-lt"/>
              </a:rPr>
              <a:t>@NutritionOrgUK</a:t>
            </a:r>
            <a:r>
              <a:rPr lang="en-GB" b="0" i="0">
                <a:solidFill>
                  <a:srgbClr val="0F1419"/>
                </a:solidFill>
                <a:effectLst/>
                <a:latin typeface="+mj-lt"/>
              </a:rPr>
              <a:t> </a:t>
            </a:r>
          </a:p>
        </p:txBody>
      </p:sp>
      <p:pic>
        <p:nvPicPr>
          <p:cNvPr id="5" name="Picture 4" descr="Diagram, pie chart&#10;&#10;Description automatically generated">
            <a:extLst>
              <a:ext uri="{FF2B5EF4-FFF2-40B4-BE49-F238E27FC236}">
                <a16:creationId xmlns:a16="http://schemas.microsoft.com/office/drawing/2014/main" id="{8AFDF856-2FF7-1C1B-B127-9D3D82ED2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873" y="1833280"/>
            <a:ext cx="6460720" cy="3634155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D3D07-5D12-6D7A-6C5E-9AA557703199}"/>
              </a:ext>
            </a:extLst>
          </p:cNvPr>
          <p:cNvSpPr txBox="1"/>
          <p:nvPr/>
        </p:nvSpPr>
        <p:spPr>
          <a:xfrm>
            <a:off x="6537572" y="5537770"/>
            <a:ext cx="46747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This graphic is available to download from: </a:t>
            </a:r>
            <a:r>
              <a:rPr lang="en-GB" sz="1400" dirty="0">
                <a:hlinkClick r:id="rId3"/>
              </a:rPr>
              <a:t>https://www.nutrition.org.uk/healthy-eating-week/media-pack/graphics-and-images/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8032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NF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3B058"/>
      </a:accent1>
      <a:accent2>
        <a:srgbClr val="E53812"/>
      </a:accent2>
      <a:accent3>
        <a:srgbClr val="FDC92F"/>
      </a:accent3>
      <a:accent4>
        <a:srgbClr val="DB7850"/>
      </a:accent4>
      <a:accent5>
        <a:srgbClr val="226E9D"/>
      </a:accent5>
      <a:accent6>
        <a:srgbClr val="EC696D"/>
      </a:accent6>
      <a:hlink>
        <a:srgbClr val="0563C1"/>
      </a:hlink>
      <a:folHlink>
        <a:srgbClr val="EB673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NF-PPT-core_Final.potx" id="{1CD4080F-D04A-43E6-985F-2DDF769CC79C}" vid="{F678C2D7-D49A-4AC6-A045-C30739E864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5B78CA333243439763E4169A5FEB7F" ma:contentTypeVersion="14" ma:contentTypeDescription="Create a new document." ma:contentTypeScope="" ma:versionID="64a95b615226d867c73897450fa4300a">
  <xsd:schema xmlns:xsd="http://www.w3.org/2001/XMLSchema" xmlns:xs="http://www.w3.org/2001/XMLSchema" xmlns:p="http://schemas.microsoft.com/office/2006/metadata/properties" xmlns:ns2="c53071f4-7f44-43fd-895c-8e7b6a3746b0" xmlns:ns3="ead97cfe-a968-427f-b02b-893e6ba0355a" targetNamespace="http://schemas.microsoft.com/office/2006/metadata/properties" ma:root="true" ma:fieldsID="84b96f2ec19d31332cd1fa09ce621a6c" ns2:_="" ns3:_="">
    <xsd:import namespace="c53071f4-7f44-43fd-895c-8e7b6a3746b0"/>
    <xsd:import namespace="ead97cfe-a968-427f-b02b-893e6ba035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71f4-7f44-43fd-895c-8e7b6a3746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97cfe-a968-427f-b02b-893e6ba0355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c53071f4-7f44-43fd-895c-8e7b6a3746b0" xsi:nil="true"/>
  </documentManagement>
</p:properties>
</file>

<file path=customXml/itemProps1.xml><?xml version="1.0" encoding="utf-8"?>
<ds:datastoreItem xmlns:ds="http://schemas.openxmlformats.org/officeDocument/2006/customXml" ds:itemID="{35030C71-7FA3-4B1C-85C0-C4048458CDC4}">
  <ds:schemaRefs>
    <ds:schemaRef ds:uri="c53071f4-7f44-43fd-895c-8e7b6a3746b0"/>
    <ds:schemaRef ds:uri="ead97cfe-a968-427f-b02b-893e6ba035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93F1269-12CB-4DC7-B489-454ED5B982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2607A0-CB04-499A-863B-3B807C1C2487}">
  <ds:schemaRefs>
    <ds:schemaRef ds:uri="c53071f4-7f44-43fd-895c-8e7b6a3746b0"/>
    <ds:schemaRef ds:uri="ead97cfe-a968-427f-b02b-893e6ba035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1232</Words>
  <Application>Microsoft Office PowerPoint</Application>
  <PresentationFormat>Widescreen</PresentationFormat>
  <Paragraphs>90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Georgia</vt:lpstr>
      <vt:lpstr>Office Theme</vt:lpstr>
      <vt:lpstr>British Nutrition Foundation Healthy Eating Week  13 – 17 June 2022</vt:lpstr>
      <vt:lpstr>Welcome to the 10th anniversary of  British Nutrition Foundation’s Healthy Eating Week.</vt:lpstr>
      <vt:lpstr>Table of contents</vt:lpstr>
      <vt:lpstr>Social Media Posts - each of these posts can be used across all social media including Twitter, LinkedIn, Facebook &amp; Instagram</vt:lpstr>
      <vt:lpstr>Before the Week – Social Media Post (1)</vt:lpstr>
      <vt:lpstr>Before the Week – Social Media Post (2)</vt:lpstr>
      <vt:lpstr>Before the Week – Social Media Post (3)</vt:lpstr>
      <vt:lpstr>Day 1 / Mon 13 June – Focus on fibre</vt:lpstr>
      <vt:lpstr>Day 2 / Tues 14 June – Get at least 5 A DAY</vt:lpstr>
      <vt:lpstr>Day 3 / Wed 15 June – Vary your protein</vt:lpstr>
      <vt:lpstr>Day 4 / Thurs 16 June – Stay hydrated </vt:lpstr>
      <vt:lpstr>Day 5 / Fri 17 June – Reduce food waste</vt:lpstr>
      <vt:lpstr>After the Week </vt:lpstr>
      <vt:lpstr>Overview of Available Graphics</vt:lpstr>
      <vt:lpstr>Graphics </vt:lpstr>
      <vt:lpstr>Graphics – Daily Theme Posters </vt:lpstr>
      <vt:lpstr>Graphics – Daily Theme Icons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BNF Comms Strategy Group Meeting </dc:title>
  <dc:creator>Eisha Sharma</dc:creator>
  <cp:lastModifiedBy>Louise Durrant</cp:lastModifiedBy>
  <cp:revision>1</cp:revision>
  <dcterms:created xsi:type="dcterms:W3CDTF">2021-09-01T10:51:40Z</dcterms:created>
  <dcterms:modified xsi:type="dcterms:W3CDTF">2022-05-17T14:06:03Z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0x010100BD5B78CA333243439763E4169A5FEB7F</vt:lpwstr>
  </property>
</Properties>
</file>