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97" r:id="rId5"/>
    <p:sldId id="2203" r:id="rId6"/>
    <p:sldId id="2208" r:id="rId7"/>
    <p:sldId id="2209" r:id="rId8"/>
    <p:sldId id="2212" r:id="rId9"/>
    <p:sldId id="2211" r:id="rId10"/>
    <p:sldId id="2210" r:id="rId11"/>
    <p:sldId id="2216" r:id="rId12"/>
    <p:sldId id="2215" r:id="rId13"/>
    <p:sldId id="2214" r:id="rId14"/>
    <p:sldId id="2213" r:id="rId15"/>
    <p:sldId id="2227" r:id="rId16"/>
    <p:sldId id="2238" r:id="rId17"/>
    <p:sldId id="2239" r:id="rId18"/>
    <p:sldId id="2240" r:id="rId19"/>
    <p:sldId id="2241" r:id="rId20"/>
    <p:sldId id="2242" r:id="rId21"/>
    <p:sldId id="2243" r:id="rId22"/>
    <p:sldId id="2244" r:id="rId23"/>
    <p:sldId id="2245" r:id="rId24"/>
    <p:sldId id="2246" r:id="rId25"/>
    <p:sldId id="2247" r:id="rId26"/>
    <p:sldId id="2248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058"/>
    <a:srgbClr val="F6F6F6"/>
    <a:srgbClr val="F5F5F5"/>
    <a:srgbClr val="FDC92F"/>
    <a:srgbClr val="E53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D26FBC-82A4-41C1-D0DF-6FD1AEFB6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8971E-C6AA-2DDA-7FB8-6DC8D76D9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9E067-9AF8-4F5B-88F1-82F57F23229A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322EB-9A5B-1B39-E844-2BA6B0609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103A-F7AC-96E3-672E-EB3CBF3AA7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D124-6BE4-45D9-88FA-44AD9BE97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6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82F-F51F-AB45-987C-E929843F02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FF4A-AB65-7D45-A481-EBCF3264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1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Pink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7" name="Picture 6" descr="Application&#10;&#10;Description automatically generated">
            <a:extLst>
              <a:ext uri="{FF2B5EF4-FFF2-40B4-BE49-F238E27FC236}">
                <a16:creationId xmlns:a16="http://schemas.microsoft.com/office/drawing/2014/main" id="{CECD74EF-DA4A-9446-6978-EE4F7EB0C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1100" y="5706778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91F710-91C1-5F5B-AC9D-02446C7A7C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244722"/>
            <a:ext cx="1805099" cy="18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Application&#10;&#10;Description automatically generated">
            <a:extLst>
              <a:ext uri="{FF2B5EF4-FFF2-40B4-BE49-F238E27FC236}">
                <a16:creationId xmlns:a16="http://schemas.microsoft.com/office/drawing/2014/main" id="{F75C5016-4278-8664-B7EC-A4065B850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1100" y="5706778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46A6D4-1A6C-E2AC-98D1-C53F85831C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7A242-6236-0341-B7C7-7CE47CB8EF63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0" name="Picture 9" descr="Application&#10;&#10;Description automatically generated">
            <a:extLst>
              <a:ext uri="{FF2B5EF4-FFF2-40B4-BE49-F238E27FC236}">
                <a16:creationId xmlns:a16="http://schemas.microsoft.com/office/drawing/2014/main" id="{7066A3DB-B129-5297-AB77-4EC8577B7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1100" y="5706778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E8537E-0A56-F58D-E145-93A19E5F8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3995-8BFF-E840-BA7D-570C8FF42DE8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0" name="Picture 9" descr="Application&#10;&#10;Description automatically generated">
            <a:extLst>
              <a:ext uri="{FF2B5EF4-FFF2-40B4-BE49-F238E27FC236}">
                <a16:creationId xmlns:a16="http://schemas.microsoft.com/office/drawing/2014/main" id="{3062F0B8-540A-36D1-4727-6E7BB2766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1100" y="5706778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4371FA-D539-E80E-A1DA-F00FB5CADA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F710F-5606-7646-A322-512C2DF26FF5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CAF9D7-21E0-9D6E-8B47-8BB3C50343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7EA055-9378-C53B-4239-F1B8D6F8FE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5139BE-D7FA-1655-2C28-219D153ED2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CA920F-BF3E-3765-9CC3-1D2C8CB4C0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0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E9BF7B-5037-47D1-7F58-B7BDC69B1F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9" name="Picture 8" descr="Application&#10;&#10;Description automatically generated">
            <a:extLst>
              <a:ext uri="{FF2B5EF4-FFF2-40B4-BE49-F238E27FC236}">
                <a16:creationId xmlns:a16="http://schemas.microsoft.com/office/drawing/2014/main" id="{9B49D4CF-4531-95DC-11AB-B88C6630F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505" y="5190422"/>
            <a:ext cx="2154688" cy="1265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94FE33-0D9C-3640-2208-AA252DAF0D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39" y="293589"/>
            <a:ext cx="1748461" cy="17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1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id="{9E4BFFE4-BCEF-EF80-6C41-A7D319898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1100" y="5706778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F26B02-8D6A-145F-1097-FED928BC71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91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/>
              <a:t>Bullet point 1</a:t>
            </a:r>
          </a:p>
          <a:p>
            <a:pPr lvl="0"/>
            <a:r>
              <a:rPr lang="en-US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3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Thank you</a:t>
            </a:r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7" name="Picture 6" descr="Application&#10;&#10;Description automatically generated">
            <a:extLst>
              <a:ext uri="{FF2B5EF4-FFF2-40B4-BE49-F238E27FC236}">
                <a16:creationId xmlns:a16="http://schemas.microsoft.com/office/drawing/2014/main" id="{5D802721-F079-CDD6-D932-1515DA775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4650" y="134920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B0C3D4-FE68-2CAA-DBA6-249B73DD9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45" y="134920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AFA5309-0ABE-AB2F-E8DC-CADE041C1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F1E5D-5E12-09D1-44B6-7A1A05B6DDA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  <p:pic>
        <p:nvPicPr>
          <p:cNvPr id="4" name="Picture 3" descr="Application&#10;&#10;Description automatically generated">
            <a:extLst>
              <a:ext uri="{FF2B5EF4-FFF2-40B4-BE49-F238E27FC236}">
                <a16:creationId xmlns:a16="http://schemas.microsoft.com/office/drawing/2014/main" id="{407C1CE0-847F-6D5F-07BD-129D8D939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1100" y="5706778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DA6DE9-E303-F331-5885-B6FD67F419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</a:t>
            </a:r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C26C52-C976-3418-2EE6-8E2411183E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100" y="244722"/>
            <a:ext cx="1322399" cy="13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/>
              <a:t>Title </a:t>
            </a:r>
            <a:br>
              <a:rPr lang="en-GB"/>
            </a:br>
            <a:r>
              <a:rPr lang="en-GB"/>
              <a:t>slide 3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Sub-title, if needed 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2023 | nutrition.org.uk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/>
              <a:t>Section Divider: Plain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750F5-B00C-4841-AA7D-EE297926A599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7" name="Picture 6" descr="Application&#10;&#10;Description automatically generated">
            <a:extLst>
              <a:ext uri="{FF2B5EF4-FFF2-40B4-BE49-F238E27FC236}">
                <a16:creationId xmlns:a16="http://schemas.microsoft.com/office/drawing/2014/main" id="{1323AEA1-3D92-9586-6AB0-BF66DC1C9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6250" y="5839563"/>
            <a:ext cx="1555750" cy="91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4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Blocks</a:t>
            </a:r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595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Green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Tan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Section Divider: Yellow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Divider: Blue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2022 | nutrition.org.uk</a:t>
            </a:r>
          </a:p>
          <a:p>
            <a:pPr algn="l"/>
            <a:endParaRPr lang="en-US" sz="100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4" r:id="rId6"/>
    <p:sldLayoutId id="2147483677" r:id="rId7"/>
    <p:sldLayoutId id="2147483675" r:id="rId8"/>
    <p:sldLayoutId id="2147483678" r:id="rId9"/>
    <p:sldLayoutId id="2147483679" r:id="rId10"/>
    <p:sldLayoutId id="2147483664" r:id="rId11"/>
    <p:sldLayoutId id="2147483687" r:id="rId12"/>
    <p:sldLayoutId id="2147483666" r:id="rId13"/>
    <p:sldLayoutId id="2147483670" r:id="rId14"/>
    <p:sldLayoutId id="2147483681" r:id="rId15"/>
    <p:sldLayoutId id="2147483682" r:id="rId16"/>
    <p:sldLayoutId id="2147483665" r:id="rId17"/>
    <p:sldLayoutId id="2147483683" r:id="rId18"/>
    <p:sldLayoutId id="2147483680" r:id="rId19"/>
    <p:sldLayoutId id="2147483684" r:id="rId20"/>
    <p:sldLayoutId id="2147483685" r:id="rId21"/>
    <p:sldLayoutId id="2147483686" r:id="rId22"/>
    <p:sldLayoutId id="2147483673" r:id="rId23"/>
    <p:sldLayoutId id="2147483667" r:id="rId24"/>
    <p:sldLayoutId id="2147483668" r:id="rId25"/>
    <p:sldLayoutId id="2147483669" r:id="rId26"/>
    <p:sldLayoutId id="2147483671" r:id="rId27"/>
    <p:sldLayoutId id="2147483655" r:id="rId28"/>
    <p:sldLayoutId id="214748368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C6508E-64EC-F921-D891-4D25C5E6A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851" y="2808967"/>
            <a:ext cx="8761357" cy="890744"/>
          </a:xfrm>
        </p:spPr>
        <p:txBody>
          <a:bodyPr>
            <a:normAutofit/>
          </a:bodyPr>
          <a:lstStyle/>
          <a:p>
            <a:r>
              <a:rPr lang="en-US" sz="5400" b="1" dirty="0"/>
              <a:t>Pulses </a:t>
            </a:r>
          </a:p>
        </p:txBody>
      </p:sp>
    </p:spTree>
    <p:extLst>
      <p:ext uri="{BB962C8B-B14F-4D97-AF65-F5344CB8AC3E}">
        <p14:creationId xmlns:p14="http://schemas.microsoft.com/office/powerpoint/2010/main" val="28122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D987-81BB-E55B-5FF0-6A84A4F86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9.</a:t>
            </a:r>
          </a:p>
        </p:txBody>
      </p:sp>
      <p:pic>
        <p:nvPicPr>
          <p:cNvPr id="5" name="Picture 4" descr="A picture containing bean, vegetable&#10;&#10;Description automatically generated">
            <a:extLst>
              <a:ext uri="{FF2B5EF4-FFF2-40B4-BE49-F238E27FC236}">
                <a16:creationId xmlns:a16="http://schemas.microsoft.com/office/drawing/2014/main" id="{D28C61BC-4EE9-9997-C062-EE892818A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065" y="1785257"/>
            <a:ext cx="7445870" cy="39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1BD0-5265-5615-CC6A-A16316AD6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10.</a:t>
            </a:r>
          </a:p>
        </p:txBody>
      </p:sp>
      <p:pic>
        <p:nvPicPr>
          <p:cNvPr id="5" name="Picture 4" descr="A pile of coffee beans&#10;&#10;Description automatically generated">
            <a:extLst>
              <a:ext uri="{FF2B5EF4-FFF2-40B4-BE49-F238E27FC236}">
                <a16:creationId xmlns:a16="http://schemas.microsoft.com/office/drawing/2014/main" id="{453C5CEF-1134-0B1B-FA85-03F9DA1D2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49" y="1796142"/>
            <a:ext cx="8191501" cy="38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6C3D-1953-A0A1-9839-C0BBB74D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103" y="2732049"/>
            <a:ext cx="10589793" cy="1042781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62910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AFCF-797B-FA6C-9115-5569E8A20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1. Red kidney beans</a:t>
            </a:r>
          </a:p>
        </p:txBody>
      </p:sp>
      <p:pic>
        <p:nvPicPr>
          <p:cNvPr id="5" name="Picture 4" descr="A picture containing bean, vegetable&#10;&#10;Description automatically generated">
            <a:extLst>
              <a:ext uri="{FF2B5EF4-FFF2-40B4-BE49-F238E27FC236}">
                <a16:creationId xmlns:a16="http://schemas.microsoft.com/office/drawing/2014/main" id="{BBC90B33-3263-5744-9583-87597673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28" y="1523999"/>
            <a:ext cx="7130143" cy="42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2912-043E-1ACA-B7DE-EEC57B114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2. Chickpeas</a:t>
            </a:r>
          </a:p>
        </p:txBody>
      </p:sp>
      <p:pic>
        <p:nvPicPr>
          <p:cNvPr id="4" name="Picture 3" descr="A pile of peanuts&#10;&#10;Description automatically generated with low confidence">
            <a:extLst>
              <a:ext uri="{FF2B5EF4-FFF2-40B4-BE49-F238E27FC236}">
                <a16:creationId xmlns:a16="http://schemas.microsoft.com/office/drawing/2014/main" id="{394FA57A-FF74-709C-CD8D-26A4C841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902" y="1632857"/>
            <a:ext cx="7120196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5B92-C0EC-E97B-7DB9-234E92537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3. Red lentils</a:t>
            </a:r>
          </a:p>
        </p:txBody>
      </p:sp>
      <p:pic>
        <p:nvPicPr>
          <p:cNvPr id="4" name="Picture 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FE7AC597-A494-C719-EA94-9908EAC62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217" y="1730828"/>
            <a:ext cx="8447566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A36-4D08-AD88-0349-670F25E1B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4. Pinto beans</a:t>
            </a:r>
          </a:p>
        </p:txBody>
      </p:sp>
      <p:pic>
        <p:nvPicPr>
          <p:cNvPr id="5" name="Picture 4" descr="A picture containing bean, vegetable&#10;&#10;Description automatically generated">
            <a:extLst>
              <a:ext uri="{FF2B5EF4-FFF2-40B4-BE49-F238E27FC236}">
                <a16:creationId xmlns:a16="http://schemas.microsoft.com/office/drawing/2014/main" id="{0C6B6A4D-9B4E-EF2C-C5BA-404853ED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057" y="1790699"/>
            <a:ext cx="7249885" cy="41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1429-1B16-FE5B-45A7-A80BE91FF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5. Butter beans</a:t>
            </a:r>
          </a:p>
        </p:txBody>
      </p:sp>
      <p:pic>
        <p:nvPicPr>
          <p:cNvPr id="5" name="Picture 4" descr="A pile of nuts&#10;&#10;Description automatically generated with low confidence">
            <a:extLst>
              <a:ext uri="{FF2B5EF4-FFF2-40B4-BE49-F238E27FC236}">
                <a16:creationId xmlns:a16="http://schemas.microsoft.com/office/drawing/2014/main" id="{2F5B3AC3-CA0F-AD04-A308-C5287F2E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186" y="1630741"/>
            <a:ext cx="7369628" cy="4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D148-77F2-9A76-6170-3C05220B0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6. Green lentils</a:t>
            </a:r>
          </a:p>
        </p:txBody>
      </p:sp>
      <p:pic>
        <p:nvPicPr>
          <p:cNvPr id="7" name="Picture 6" descr="A pile of green peas&#10;&#10;Description automatically generated with low confidence">
            <a:extLst>
              <a:ext uri="{FF2B5EF4-FFF2-40B4-BE49-F238E27FC236}">
                <a16:creationId xmlns:a16="http://schemas.microsoft.com/office/drawing/2014/main" id="{F3763567-2E88-E6F6-0FB2-6FB9300F0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777" y="1872342"/>
            <a:ext cx="8560445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27FA-601E-3783-4A16-EE581A0E0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7. Puy lentils</a:t>
            </a:r>
          </a:p>
        </p:txBody>
      </p:sp>
      <p:pic>
        <p:nvPicPr>
          <p:cNvPr id="5" name="Picture 4" descr="A picture containing vegetable, bean, pea&#10;&#10;Description automatically generated">
            <a:extLst>
              <a:ext uri="{FF2B5EF4-FFF2-40B4-BE49-F238E27FC236}">
                <a16:creationId xmlns:a16="http://schemas.microsoft.com/office/drawing/2014/main" id="{734B89F1-2218-E3C0-6EC2-93F1FB42F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169" y="1656301"/>
            <a:ext cx="7415661" cy="43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AFCF-797B-FA6C-9115-5569E8A20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1.</a:t>
            </a:r>
          </a:p>
        </p:txBody>
      </p:sp>
      <p:pic>
        <p:nvPicPr>
          <p:cNvPr id="5" name="Picture 4" descr="A picture containing bean, vegetable&#10;&#10;Description automatically generated">
            <a:extLst>
              <a:ext uri="{FF2B5EF4-FFF2-40B4-BE49-F238E27FC236}">
                <a16:creationId xmlns:a16="http://schemas.microsoft.com/office/drawing/2014/main" id="{BBC90B33-3263-5744-9583-87597673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28" y="1523999"/>
            <a:ext cx="7130143" cy="42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B685-5D85-0372-512C-537C03B7A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8. Yellow split peas</a:t>
            </a:r>
          </a:p>
        </p:txBody>
      </p:sp>
      <p:pic>
        <p:nvPicPr>
          <p:cNvPr id="5" name="Picture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7C336F0D-227A-95CC-4B6B-B008923183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082" y="1566222"/>
            <a:ext cx="7611836" cy="42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D987-81BB-E55B-5FF0-6A84A4F86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9. Black beans</a:t>
            </a:r>
          </a:p>
        </p:txBody>
      </p:sp>
      <p:pic>
        <p:nvPicPr>
          <p:cNvPr id="5" name="Picture 4" descr="A picture containing bean, vegetable&#10;&#10;Description automatically generated">
            <a:extLst>
              <a:ext uri="{FF2B5EF4-FFF2-40B4-BE49-F238E27FC236}">
                <a16:creationId xmlns:a16="http://schemas.microsoft.com/office/drawing/2014/main" id="{D28C61BC-4EE9-9997-C062-EE892818A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3065" y="1785257"/>
            <a:ext cx="7445870" cy="39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1BD0-5265-5615-CC6A-A16316AD6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10. Black eyed beans</a:t>
            </a:r>
          </a:p>
        </p:txBody>
      </p:sp>
      <p:pic>
        <p:nvPicPr>
          <p:cNvPr id="5" name="Picture 4" descr="A pile of coffee beans&#10;&#10;Description automatically generated">
            <a:extLst>
              <a:ext uri="{FF2B5EF4-FFF2-40B4-BE49-F238E27FC236}">
                <a16:creationId xmlns:a16="http://schemas.microsoft.com/office/drawing/2014/main" id="{453C5CEF-1134-0B1B-FA85-03F9DA1D2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49" y="1796142"/>
            <a:ext cx="8191501" cy="38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1BD0-5265-5615-CC6A-A16316AD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28" y="152467"/>
            <a:ext cx="10589793" cy="691661"/>
          </a:xfrm>
        </p:spPr>
        <p:txBody>
          <a:bodyPr>
            <a:normAutofit/>
          </a:bodyPr>
          <a:lstStyle/>
          <a:p>
            <a:r>
              <a:rPr lang="en-GB" sz="3200" b="1" dirty="0"/>
              <a:t>Pulse labels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A87BF-0232-60E6-5998-61BC50441522}"/>
              </a:ext>
            </a:extLst>
          </p:cNvPr>
          <p:cNvSpPr/>
          <p:nvPr/>
        </p:nvSpPr>
        <p:spPr>
          <a:xfrm>
            <a:off x="10284431" y="123290"/>
            <a:ext cx="1622660" cy="135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C5B46-A59F-4BD2-9CE2-9F0E8344BBB5}"/>
              </a:ext>
            </a:extLst>
          </p:cNvPr>
          <p:cNvSpPr/>
          <p:nvPr/>
        </p:nvSpPr>
        <p:spPr>
          <a:xfrm>
            <a:off x="10436831" y="5427652"/>
            <a:ext cx="1622660" cy="135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ACB2B9-DD47-BD19-3008-24A8B1AC2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31106"/>
              </p:ext>
            </p:extLst>
          </p:nvPr>
        </p:nvGraphicFramePr>
        <p:xfrm>
          <a:off x="469845" y="1009367"/>
          <a:ext cx="11273518" cy="535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759">
                  <a:extLst>
                    <a:ext uri="{9D8B030D-6E8A-4147-A177-3AD203B41FA5}">
                      <a16:colId xmlns:a16="http://schemas.microsoft.com/office/drawing/2014/main" val="709755409"/>
                    </a:ext>
                  </a:extLst>
                </a:gridCol>
                <a:gridCol w="5636759">
                  <a:extLst>
                    <a:ext uri="{9D8B030D-6E8A-4147-A177-3AD203B41FA5}">
                      <a16:colId xmlns:a16="http://schemas.microsoft.com/office/drawing/2014/main" val="4245228832"/>
                    </a:ext>
                  </a:extLst>
                </a:gridCol>
              </a:tblGrid>
              <a:tr h="107006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Black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Black eyed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14038"/>
                  </a:ext>
                </a:extLst>
              </a:tr>
              <a:tr h="107006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Yellow split peas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+mn-lt"/>
                        </a:rPr>
                        <a:t>Puy lentils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604784"/>
                  </a:ext>
                </a:extLst>
              </a:tr>
              <a:tr h="107006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Green lentils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Butter beans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32752"/>
                  </a:ext>
                </a:extLst>
              </a:tr>
              <a:tr h="107006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Red kidney beans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Red lentils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731062"/>
                  </a:ext>
                </a:extLst>
              </a:tr>
              <a:tr h="1070067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Pinto beans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Chickpeas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54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93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01461-AA21-0FF4-EC7D-15A35D86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Pulses</a:t>
            </a:r>
          </a:p>
        </p:txBody>
      </p:sp>
    </p:spTree>
    <p:extLst>
      <p:ext uri="{BB962C8B-B14F-4D97-AF65-F5344CB8AC3E}">
        <p14:creationId xmlns:p14="http://schemas.microsoft.com/office/powerpoint/2010/main" val="2133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2912-043E-1ACA-B7DE-EEC57B114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2.</a:t>
            </a:r>
          </a:p>
        </p:txBody>
      </p:sp>
      <p:pic>
        <p:nvPicPr>
          <p:cNvPr id="4" name="Picture 3" descr="A pile of peanuts&#10;&#10;Description automatically generated with low confidence">
            <a:extLst>
              <a:ext uri="{FF2B5EF4-FFF2-40B4-BE49-F238E27FC236}">
                <a16:creationId xmlns:a16="http://schemas.microsoft.com/office/drawing/2014/main" id="{394FA57A-FF74-709C-CD8D-26A4C841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902" y="1632857"/>
            <a:ext cx="7120196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5B92-C0EC-E97B-7DB9-234E92537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3.</a:t>
            </a:r>
          </a:p>
        </p:txBody>
      </p:sp>
      <p:pic>
        <p:nvPicPr>
          <p:cNvPr id="4" name="Picture 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FE7AC597-A494-C719-EA94-9908EAC62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217" y="1730828"/>
            <a:ext cx="8447566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A36-4D08-AD88-0349-670F25E1B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4.</a:t>
            </a:r>
          </a:p>
        </p:txBody>
      </p:sp>
      <p:pic>
        <p:nvPicPr>
          <p:cNvPr id="5" name="Picture 4" descr="A picture containing bean, vegetable&#10;&#10;Description automatically generated">
            <a:extLst>
              <a:ext uri="{FF2B5EF4-FFF2-40B4-BE49-F238E27FC236}">
                <a16:creationId xmlns:a16="http://schemas.microsoft.com/office/drawing/2014/main" id="{0C6B6A4D-9B4E-EF2C-C5BA-404853ED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057" y="1790699"/>
            <a:ext cx="7249885" cy="41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1429-1B16-FE5B-45A7-A80BE91FF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5.</a:t>
            </a:r>
          </a:p>
        </p:txBody>
      </p:sp>
      <p:pic>
        <p:nvPicPr>
          <p:cNvPr id="5" name="Picture 4" descr="A pile of nuts&#10;&#10;Description automatically generated with low confidence">
            <a:extLst>
              <a:ext uri="{FF2B5EF4-FFF2-40B4-BE49-F238E27FC236}">
                <a16:creationId xmlns:a16="http://schemas.microsoft.com/office/drawing/2014/main" id="{2F5B3AC3-CA0F-AD04-A308-C5287F2E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186" y="1630741"/>
            <a:ext cx="7369628" cy="4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D148-77F2-9A76-6170-3C05220B0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6.</a:t>
            </a:r>
          </a:p>
        </p:txBody>
      </p:sp>
      <p:pic>
        <p:nvPicPr>
          <p:cNvPr id="7" name="Picture 6" descr="A pile of green peas&#10;&#10;Description automatically generated with low confidence">
            <a:extLst>
              <a:ext uri="{FF2B5EF4-FFF2-40B4-BE49-F238E27FC236}">
                <a16:creationId xmlns:a16="http://schemas.microsoft.com/office/drawing/2014/main" id="{F3763567-2E88-E6F6-0FB2-6FB9300F0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777" y="1872342"/>
            <a:ext cx="8560445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27FA-601E-3783-4A16-EE581A0E0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7.</a:t>
            </a:r>
          </a:p>
        </p:txBody>
      </p:sp>
      <p:pic>
        <p:nvPicPr>
          <p:cNvPr id="5" name="Picture 4" descr="A picture containing vegetable, bean, pea&#10;&#10;Description automatically generated">
            <a:extLst>
              <a:ext uri="{FF2B5EF4-FFF2-40B4-BE49-F238E27FC236}">
                <a16:creationId xmlns:a16="http://schemas.microsoft.com/office/drawing/2014/main" id="{734B89F1-2218-E3C0-6EC2-93F1FB42F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169" y="1569215"/>
            <a:ext cx="7415661" cy="43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B685-5D85-0372-512C-537C03B7A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8.</a:t>
            </a:r>
          </a:p>
        </p:txBody>
      </p:sp>
      <p:pic>
        <p:nvPicPr>
          <p:cNvPr id="5" name="Picture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7C336F0D-227A-95CC-4B6B-B008923183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082" y="1566222"/>
            <a:ext cx="7611836" cy="42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6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-PPT-Core_Final" id="{AD3BEF57-7A73-47C5-B7D9-06433EB0FEA4}" vid="{F059A07C-06E5-44E5-B6A2-3BA7FD668F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D5D0BF-A21C-4783-AE8F-CE80D8A1C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2607A0-CB04-499A-863B-3B807C1C2487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3F1269-12CB-4DC7-B489-454ED5B98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BNF-PPT-Core_Final</Template>
  <TotalTime>26</TotalTime>
  <Words>89</Words>
  <Application>Microsoft Office PowerPoint</Application>
  <PresentationFormat>Widescreen</PresentationFormat>
  <Paragraphs>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Office Theme</vt:lpstr>
      <vt:lpstr>Pulses 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Answers</vt:lpstr>
      <vt:lpstr>1. Red kidney beans</vt:lpstr>
      <vt:lpstr>2. Chickpeas</vt:lpstr>
      <vt:lpstr>3. Red lentils</vt:lpstr>
      <vt:lpstr>4. Pinto beans</vt:lpstr>
      <vt:lpstr>5. Butter beans</vt:lpstr>
      <vt:lpstr>6. Green lentils</vt:lpstr>
      <vt:lpstr>7. Puy lentils</vt:lpstr>
      <vt:lpstr>8. Yellow split peas</vt:lpstr>
      <vt:lpstr>9. Black beans</vt:lpstr>
      <vt:lpstr>10. Black eyed beans</vt:lpstr>
      <vt:lpstr>Pulse labels</vt:lpstr>
      <vt:lpstr>Pulses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Yelland</dc:creator>
  <cp:lastModifiedBy>Ewen Trafford</cp:lastModifiedBy>
  <cp:revision>2</cp:revision>
  <dcterms:created xsi:type="dcterms:W3CDTF">2022-05-05T16:33:46Z</dcterms:created>
  <dcterms:modified xsi:type="dcterms:W3CDTF">2023-04-19T07:56:45Z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